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Josefin Slab"/>
      <p:regular r:id="rId21"/>
      <p:bold r:id="rId22"/>
      <p:italic r:id="rId23"/>
      <p:boldItalic r:id="rId24"/>
    </p:embeddedFont>
    <p:embeddedFont>
      <p:font typeface="Anton"/>
      <p:regular r:id="rId25"/>
    </p:embeddedFont>
    <p:embeddedFont>
      <p:font typeface="Fira Sans Condensed Light"/>
      <p:regular r:id="rId26"/>
      <p:bold r:id="rId27"/>
      <p:italic r:id="rId28"/>
      <p:boldItalic r:id="rId29"/>
    </p:embeddedFont>
    <p:embeddedFont>
      <p:font typeface="Fira Sans Condensed"/>
      <p:regular r:id="rId30"/>
      <p:bold r:id="rId31"/>
      <p:italic r:id="rId32"/>
      <p:boldItalic r:id="rId33"/>
    </p:embeddedFont>
    <p:embeddedFont>
      <p:font typeface="Advent Pro Light"/>
      <p:regular r:id="rId34"/>
      <p:bold r:id="rId35"/>
    </p:embeddedFont>
    <p:embeddedFont>
      <p:font typeface="Rajdhani"/>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JosefinSlab-bold.fntdata"/><Relationship Id="rId21" Type="http://schemas.openxmlformats.org/officeDocument/2006/relationships/font" Target="fonts/JosefinSlab-regular.fntdata"/><Relationship Id="rId24" Type="http://schemas.openxmlformats.org/officeDocument/2006/relationships/font" Target="fonts/JosefinSlab-boldItalic.fntdata"/><Relationship Id="rId23" Type="http://schemas.openxmlformats.org/officeDocument/2006/relationships/font" Target="fonts/JosefinSlab-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CondensedLight-regular.fntdata"/><Relationship Id="rId25" Type="http://schemas.openxmlformats.org/officeDocument/2006/relationships/font" Target="fonts/Anton-regular.fntdata"/><Relationship Id="rId28" Type="http://schemas.openxmlformats.org/officeDocument/2006/relationships/font" Target="fonts/FiraSansCondensedLight-italic.fntdata"/><Relationship Id="rId27" Type="http://schemas.openxmlformats.org/officeDocument/2006/relationships/font" Target="fonts/FiraSansCondensedLight-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CondensedLight-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Condensed-bold.fntdata"/><Relationship Id="rId30" Type="http://schemas.openxmlformats.org/officeDocument/2006/relationships/font" Target="fonts/FiraSansCondensed-regular.fntdata"/><Relationship Id="rId11" Type="http://schemas.openxmlformats.org/officeDocument/2006/relationships/slide" Target="slides/slide7.xml"/><Relationship Id="rId33" Type="http://schemas.openxmlformats.org/officeDocument/2006/relationships/font" Target="fonts/FiraSansCondensed-boldItalic.fntdata"/><Relationship Id="rId10" Type="http://schemas.openxmlformats.org/officeDocument/2006/relationships/slide" Target="slides/slide6.xml"/><Relationship Id="rId32" Type="http://schemas.openxmlformats.org/officeDocument/2006/relationships/font" Target="fonts/FiraSansCondensed-italic.fntdata"/><Relationship Id="rId13" Type="http://schemas.openxmlformats.org/officeDocument/2006/relationships/slide" Target="slides/slide9.xml"/><Relationship Id="rId35" Type="http://schemas.openxmlformats.org/officeDocument/2006/relationships/font" Target="fonts/AdventProLight-bold.fntdata"/><Relationship Id="rId12" Type="http://schemas.openxmlformats.org/officeDocument/2006/relationships/slide" Target="slides/slide8.xml"/><Relationship Id="rId34" Type="http://schemas.openxmlformats.org/officeDocument/2006/relationships/font" Target="fonts/AdventProLight-regular.fntdata"/><Relationship Id="rId15" Type="http://schemas.openxmlformats.org/officeDocument/2006/relationships/slide" Target="slides/slide11.xml"/><Relationship Id="rId37" Type="http://schemas.openxmlformats.org/officeDocument/2006/relationships/font" Target="fonts/Rajdhani-bold.fntdata"/><Relationship Id="rId14" Type="http://schemas.openxmlformats.org/officeDocument/2006/relationships/slide" Target="slides/slide10.xml"/><Relationship Id="rId36" Type="http://schemas.openxmlformats.org/officeDocument/2006/relationships/font" Target="fonts/Rajdhani-regular.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0.jpg>
</file>

<file path=ppt/media/image18.jpg>
</file>

<file path=ppt/media/image2.jpg>
</file>

<file path=ppt/media/image23.jpg>
</file>

<file path=ppt/media/image24.png>
</file>

<file path=ppt/media/image3.png>
</file>

<file path=ppt/media/image4.png>
</file>

<file path=ppt/media/image5.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dweek.com/creativity/inside-robloxs-vision-for-its-metaverse/" TargetMode="External"/><Relationship Id="rId3" Type="http://schemas.openxmlformats.org/officeDocument/2006/relationships/hyperlink" Target="https://www.forbes.com/sites/paultassi/2022/01/21/fortnites-vision-of-the-metaverse-feels-like-it-has-stalled/?sh=52e9617b1df2"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708a6ee8a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708a6ee8a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7232ac2dcc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7232ac2dcc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729b89bd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729b89bd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729b89bdb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729b89bd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g1733e5bb13b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 name="Google Shape;1229;g1733e5bb13b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3" name="Shape 1233"/>
        <p:cNvGrpSpPr/>
        <p:nvPr/>
      </p:nvGrpSpPr>
      <p:grpSpPr>
        <a:xfrm>
          <a:off x="0" y="0"/>
          <a:ext cx="0" cy="0"/>
          <a:chOff x="0" y="0"/>
          <a:chExt cx="0" cy="0"/>
        </a:xfrm>
      </p:grpSpPr>
      <p:sp>
        <p:nvSpPr>
          <p:cNvPr id="1234" name="Google Shape;1234;g173da8f900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5" name="Google Shape;1235;g173da8f900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g173da8f900c_4_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173da8f900c_4_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g173da8f900c_4_1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 name="Google Shape;1247;g173da8f900c_4_1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08a6ee8a1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08a6ee8a1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 https://www.wired.com/story/what-is-the-metaverse/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73da8f900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73da8f900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makes them less Metaverse than they could be is that it’s all focussed under one ecosystem and that they don’t really incorporate VR </a:t>
            </a:r>
            <a:endParaRPr/>
          </a:p>
          <a:p>
            <a:pPr indent="0" lvl="0" marL="0" rtl="0" algn="l">
              <a:spcBef>
                <a:spcPts val="0"/>
              </a:spcBef>
              <a:spcAft>
                <a:spcPts val="0"/>
              </a:spcAft>
              <a:buNone/>
            </a:pPr>
            <a:br>
              <a:rPr lang="en"/>
            </a:br>
            <a:r>
              <a:rPr lang="en"/>
              <a:t>Reference: </a:t>
            </a:r>
            <a:r>
              <a:rPr lang="en" u="sng">
                <a:solidFill>
                  <a:schemeClr val="hlink"/>
                </a:solidFill>
                <a:hlinkClick r:id="rId2"/>
              </a:rPr>
              <a:t>https://www.adweek.com/creativity/inside-robloxs-vision-for-its-metaverse/</a:t>
            </a:r>
            <a:endParaRPr/>
          </a:p>
          <a:p>
            <a:pPr indent="0" lvl="0" marL="0" rtl="0" algn="l">
              <a:spcBef>
                <a:spcPts val="0"/>
              </a:spcBef>
              <a:spcAft>
                <a:spcPts val="0"/>
              </a:spcAft>
              <a:buNone/>
            </a:pPr>
            <a:r>
              <a:rPr lang="en" u="sng">
                <a:solidFill>
                  <a:schemeClr val="hlink"/>
                </a:solidFill>
                <a:hlinkClick r:id="rId3"/>
              </a:rPr>
              <a:t>https://www.forbes.com/sites/paultassi/2022/01/21/fortnites-vision-of-the-metaverse-feels-like-it-has-stalled/?sh=52e9617b1df2</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7232ac2dcc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7232ac2dcc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733e5bb13b_1_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733e5bb13b_1_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726eaf4ab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726eaf4ab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708a6ee8a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08a6ee8a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b="1" lang="en">
                <a:solidFill>
                  <a:schemeClr val="dk1"/>
                </a:solidFill>
              </a:rPr>
              <a:t>Business opportunities </a:t>
            </a:r>
            <a:endParaRPr b="1">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Can help businesses connect with their clients on a new personal level and reach new markets. Can engage customers in exclusive brand experiences in a VR world. Enhanced shopping experience will change the way we shop and interact with brands.</a:t>
            </a:r>
            <a:endParaRPr>
              <a:solidFill>
                <a:schemeClr val="dk1"/>
              </a:solidFill>
            </a:endParaRPr>
          </a:p>
          <a:p>
            <a:pPr indent="0" lvl="0" marL="0" rtl="0" algn="l">
              <a:lnSpc>
                <a:spcPct val="110000"/>
              </a:lnSpc>
              <a:spcBef>
                <a:spcPts val="0"/>
              </a:spcBef>
              <a:spcAft>
                <a:spcPts val="0"/>
              </a:spcAft>
              <a:buNone/>
            </a:pPr>
            <a:r>
              <a:t/>
            </a:r>
            <a:endParaRPr>
              <a:solidFill>
                <a:schemeClr val="dk1"/>
              </a:solidFill>
            </a:endParaRPr>
          </a:p>
          <a:p>
            <a:pPr indent="0" lvl="0" marL="0" rtl="0" algn="l">
              <a:lnSpc>
                <a:spcPct val="110000"/>
              </a:lnSpc>
              <a:spcBef>
                <a:spcPts val="0"/>
              </a:spcBef>
              <a:spcAft>
                <a:spcPts val="0"/>
              </a:spcAft>
              <a:buNone/>
            </a:pPr>
            <a:r>
              <a:rPr b="1" lang="en">
                <a:solidFill>
                  <a:schemeClr val="dk1"/>
                </a:solidFill>
              </a:rPr>
              <a:t>perform simulation experiments on difficult-to-implement phenomena</a:t>
            </a:r>
            <a:endParaRPr b="1">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In some cases, learning in real-world environments, such as those involving chemical experiments, can be risky. The use of special equipment (such as virtual reality headsets and glasses) can create immersive simulations of real environments. These technologies can create scenarios that would be impossible or impractical in the real world.</a:t>
            </a:r>
            <a:endParaRPr>
              <a:solidFill>
                <a:schemeClr val="dk1"/>
              </a:solidFill>
            </a:endParaRPr>
          </a:p>
          <a:p>
            <a:pPr indent="0" lvl="0" marL="0" rtl="0" algn="l">
              <a:lnSpc>
                <a:spcPct val="110000"/>
              </a:lnSpc>
              <a:spcBef>
                <a:spcPts val="0"/>
              </a:spcBef>
              <a:spcAft>
                <a:spcPts val="0"/>
              </a:spcAft>
              <a:buNone/>
            </a:pPr>
            <a:r>
              <a:t/>
            </a:r>
            <a:endParaRPr>
              <a:solidFill>
                <a:schemeClr val="dk1"/>
              </a:solidFill>
            </a:endParaRPr>
          </a:p>
          <a:p>
            <a:pPr indent="0" lvl="0" marL="0" rtl="0" algn="l">
              <a:lnSpc>
                <a:spcPct val="110000"/>
              </a:lnSpc>
              <a:spcBef>
                <a:spcPts val="0"/>
              </a:spcBef>
              <a:spcAft>
                <a:spcPts val="0"/>
              </a:spcAft>
              <a:buNone/>
            </a:pPr>
            <a:r>
              <a:rPr b="1" lang="en">
                <a:solidFill>
                  <a:schemeClr val="dk1"/>
                </a:solidFill>
              </a:rPr>
              <a:t>Making Diverse Educational Resources Accessible</a:t>
            </a:r>
            <a:endParaRPr b="1">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Universities are facing budget constraints and are unable to access the resources they need to learn due to high costs and maintenance difficulties. Metaverse can provide an affordable alternative to help them overcome these constraints.</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Metaverse can close the education gap between rural and urban by giving remote students access to educational resources.</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rPr b="1" lang="en">
                <a:solidFill>
                  <a:schemeClr val="dk1"/>
                </a:solidFill>
              </a:rPr>
              <a:t>Metaverse offers opportunities to teach and have fun. Immersion in games can increase engagement in learning activities.</a:t>
            </a:r>
            <a:endParaRPr b="1">
              <a:solidFill>
                <a:schemeClr val="dk1"/>
              </a:solidFill>
            </a:endParaRPr>
          </a:p>
          <a:p>
            <a:pPr indent="0" lvl="0" marL="0" rtl="0" algn="l">
              <a:lnSpc>
                <a:spcPct val="110000"/>
              </a:lnSpc>
              <a:spcBef>
                <a:spcPts val="0"/>
              </a:spcBef>
              <a:spcAft>
                <a:spcPts val="0"/>
              </a:spcAft>
              <a:buNone/>
            </a:pPr>
            <a:r>
              <a:rPr lang="en">
                <a:solidFill>
                  <a:schemeClr val="dk1"/>
                </a:solidFill>
              </a:rPr>
              <a:t>Attracting a young crowd</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Children and young people are the main groups in the metaverse of gaming. Compared with older generations, this demographic is more experience-driven and sees interesting and exciting learning opportunities in the metaverse.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73da8f900c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73da8f900c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b="1" lang="en">
                <a:solidFill>
                  <a:schemeClr val="dk1"/>
                </a:solidFill>
              </a:rPr>
              <a:t>Business opportunities </a:t>
            </a:r>
            <a:endParaRPr b="1">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Can help businesses connect with their clients on a new personal level and reach new markets. Can engage customers in exclusive brand experiences in a VR world. Enhanced shopping experience will change the way we shop and interact with brands.</a:t>
            </a:r>
            <a:endParaRPr>
              <a:solidFill>
                <a:schemeClr val="dk1"/>
              </a:solidFill>
            </a:endParaRPr>
          </a:p>
          <a:p>
            <a:pPr indent="0" lvl="0" marL="0" rtl="0" algn="l">
              <a:lnSpc>
                <a:spcPct val="110000"/>
              </a:lnSpc>
              <a:spcBef>
                <a:spcPts val="0"/>
              </a:spcBef>
              <a:spcAft>
                <a:spcPts val="0"/>
              </a:spcAft>
              <a:buNone/>
            </a:pPr>
            <a:r>
              <a:t/>
            </a:r>
            <a:endParaRPr>
              <a:solidFill>
                <a:schemeClr val="dk1"/>
              </a:solidFill>
            </a:endParaRPr>
          </a:p>
          <a:p>
            <a:pPr indent="0" lvl="0" marL="0" rtl="0" algn="l">
              <a:lnSpc>
                <a:spcPct val="110000"/>
              </a:lnSpc>
              <a:spcBef>
                <a:spcPts val="0"/>
              </a:spcBef>
              <a:spcAft>
                <a:spcPts val="0"/>
              </a:spcAft>
              <a:buNone/>
            </a:pPr>
            <a:r>
              <a:rPr b="1" lang="en">
                <a:solidFill>
                  <a:schemeClr val="dk1"/>
                </a:solidFill>
              </a:rPr>
              <a:t>perform simulation experiments on difficult-to-implement phenomena</a:t>
            </a:r>
            <a:endParaRPr b="1">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In some cases, learning in real-world environments, such as those involving chemical experiments, can be risky. The use of special equipment (such as virtual reality headsets and glasses) can create immersive simulations of real environments. These technologies can create scenarios that would be impossible or impractical in the real world.</a:t>
            </a:r>
            <a:endParaRPr>
              <a:solidFill>
                <a:schemeClr val="dk1"/>
              </a:solidFill>
            </a:endParaRPr>
          </a:p>
          <a:p>
            <a:pPr indent="0" lvl="0" marL="0" rtl="0" algn="l">
              <a:lnSpc>
                <a:spcPct val="110000"/>
              </a:lnSpc>
              <a:spcBef>
                <a:spcPts val="0"/>
              </a:spcBef>
              <a:spcAft>
                <a:spcPts val="0"/>
              </a:spcAft>
              <a:buNone/>
            </a:pPr>
            <a:r>
              <a:t/>
            </a:r>
            <a:endParaRPr>
              <a:solidFill>
                <a:schemeClr val="dk1"/>
              </a:solidFill>
            </a:endParaRPr>
          </a:p>
          <a:p>
            <a:pPr indent="0" lvl="0" marL="0" rtl="0" algn="l">
              <a:lnSpc>
                <a:spcPct val="110000"/>
              </a:lnSpc>
              <a:spcBef>
                <a:spcPts val="0"/>
              </a:spcBef>
              <a:spcAft>
                <a:spcPts val="0"/>
              </a:spcAft>
              <a:buNone/>
            </a:pPr>
            <a:r>
              <a:rPr b="1" lang="en">
                <a:solidFill>
                  <a:schemeClr val="dk1"/>
                </a:solidFill>
              </a:rPr>
              <a:t>Making Diverse Educational Resources Accessible</a:t>
            </a:r>
            <a:endParaRPr b="1">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Universities are facing budget constraints and are unable to access the resources they need to learn due to high costs and maintenance difficulties. Metaverse can provide an affordable alternative to help them overcome these constraints.</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Metaverse can close the education gap between rural and urban by giving remote students access to educational resources.</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rPr b="1" lang="en">
                <a:solidFill>
                  <a:schemeClr val="dk1"/>
                </a:solidFill>
              </a:rPr>
              <a:t>Metaverse offers opportunities to teach and have fun. Immersion in games can increase engagement in learning activities.</a:t>
            </a:r>
            <a:endParaRPr b="1">
              <a:solidFill>
                <a:schemeClr val="dk1"/>
              </a:solidFill>
            </a:endParaRPr>
          </a:p>
          <a:p>
            <a:pPr indent="0" lvl="0" marL="0" rtl="0" algn="l">
              <a:lnSpc>
                <a:spcPct val="110000"/>
              </a:lnSpc>
              <a:spcBef>
                <a:spcPts val="0"/>
              </a:spcBef>
              <a:spcAft>
                <a:spcPts val="0"/>
              </a:spcAft>
              <a:buNone/>
            </a:pPr>
            <a:r>
              <a:rPr lang="en">
                <a:solidFill>
                  <a:schemeClr val="dk1"/>
                </a:solidFill>
              </a:rPr>
              <a:t>Attracting a young crowd</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Children and young people are the main groups in the metaverse of gaming. Compared with older generations, this demographic is more experience-driven and sees interesting and exciting learning opportunities in the metaverse.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7272bee5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7272bee5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1"/>
              </a:buClr>
              <a:buSzPts val="1100"/>
              <a:buFont typeface="Arial"/>
              <a:buNone/>
            </a:pPr>
            <a:r>
              <a:t/>
            </a:r>
            <a:endParaRPr>
              <a:solidFill>
                <a:schemeClr val="lt2"/>
              </a:solidFill>
            </a:endParaRPr>
          </a:p>
          <a:p>
            <a:pPr indent="0" lvl="0" marL="0" rtl="0" algn="l">
              <a:lnSpc>
                <a:spcPct val="110000"/>
              </a:lnSpc>
              <a:spcBef>
                <a:spcPts val="0"/>
              </a:spcBef>
              <a:spcAft>
                <a:spcPts val="0"/>
              </a:spcAft>
              <a:buNone/>
            </a:pPr>
            <a:r>
              <a:rPr b="1" lang="en">
                <a:solidFill>
                  <a:schemeClr val="dk1"/>
                </a:solidFill>
              </a:rPr>
              <a:t>Addiction as metaverse will be another form of social media</a:t>
            </a:r>
            <a:endParaRPr b="1">
              <a:solidFill>
                <a:schemeClr val="dk1"/>
              </a:solidFill>
            </a:endParaRPr>
          </a:p>
          <a:p>
            <a:pPr indent="0" lvl="0" marL="0" rtl="0" algn="l">
              <a:lnSpc>
                <a:spcPct val="110000"/>
              </a:lnSpc>
              <a:spcBef>
                <a:spcPts val="0"/>
              </a:spcBef>
              <a:spcAft>
                <a:spcPts val="0"/>
              </a:spcAft>
              <a:buNone/>
            </a:pPr>
            <a:r>
              <a:rPr lang="en">
                <a:solidFill>
                  <a:schemeClr val="dk1"/>
                </a:solidFill>
              </a:rPr>
              <a:t>The addiction can have both physical and psychological effects on the users. The physical effects can range from obesity or cardiovascular diseases. The psychological effects can lead to depression or anxiety.</a:t>
            </a:r>
            <a:endParaRPr>
              <a:solidFill>
                <a:schemeClr val="dk1"/>
              </a:solidFill>
            </a:endParaRPr>
          </a:p>
          <a:p>
            <a:pPr indent="0" lvl="0" marL="0" rtl="0" algn="l">
              <a:lnSpc>
                <a:spcPct val="110000"/>
              </a:lnSpc>
              <a:spcBef>
                <a:spcPts val="0"/>
              </a:spcBef>
              <a:spcAft>
                <a:spcPts val="0"/>
              </a:spcAft>
              <a:buNone/>
            </a:pPr>
            <a:r>
              <a:t/>
            </a:r>
            <a:endParaRPr>
              <a:solidFill>
                <a:schemeClr val="dk1"/>
              </a:solidFill>
            </a:endParaRPr>
          </a:p>
          <a:p>
            <a:pPr indent="0" lvl="0" marL="0" rtl="0" algn="l">
              <a:lnSpc>
                <a:spcPct val="110000"/>
              </a:lnSpc>
              <a:spcBef>
                <a:spcPts val="0"/>
              </a:spcBef>
              <a:spcAft>
                <a:spcPts val="0"/>
              </a:spcAft>
              <a:buNone/>
            </a:pPr>
            <a:r>
              <a:rPr b="1" lang="en">
                <a:solidFill>
                  <a:schemeClr val="dk1"/>
                </a:solidFill>
              </a:rPr>
              <a:t>Consumers are concerned about safety</a:t>
            </a:r>
            <a:endParaRPr b="1">
              <a:solidFill>
                <a:schemeClr val="dk1"/>
              </a:solidFill>
            </a:endParaRPr>
          </a:p>
          <a:p>
            <a:pPr indent="0" lvl="0" marL="0" rtl="0" algn="l">
              <a:lnSpc>
                <a:spcPct val="110000"/>
              </a:lnSpc>
              <a:spcBef>
                <a:spcPts val="0"/>
              </a:spcBef>
              <a:spcAft>
                <a:spcPts val="0"/>
              </a:spcAft>
              <a:buNone/>
            </a:pPr>
            <a:r>
              <a:rPr lang="en">
                <a:solidFill>
                  <a:schemeClr val="dk1"/>
                </a:solidFill>
              </a:rPr>
              <a:t>The metaverse will need to transmit large amounts of data, much of which is privacy-related. The risk of cyber attacks will increase and can have serious consequences. Institutions will be needed to take responsibility for protecting the metaverse and maintaining consumer trust.</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0000"/>
              </a:lnSpc>
              <a:spcBef>
                <a:spcPts val="0"/>
              </a:spcBef>
              <a:spcAft>
                <a:spcPts val="0"/>
              </a:spcAft>
              <a:buNone/>
            </a:pPr>
            <a:r>
              <a:rPr b="1" lang="en">
                <a:solidFill>
                  <a:schemeClr val="dk1"/>
                </a:solidFill>
              </a:rPr>
              <a:t>Technical difficulties in building metaverse</a:t>
            </a:r>
            <a:endParaRPr b="1">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chemeClr val="dk1"/>
                </a:solidFill>
              </a:rPr>
              <a:t>To build the metaverse requires a large amount of resources that are real and limited. Examples include rare metals for electronic devices, energy for data center power, etc. As the number of users increases, these resources may be depleted. To support the transfer of large amounts of data between the virtual and physical worlds, an efficient communication infrastructure is required to optimize transmission speed, reliability and latency.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1139150"/>
            <a:ext cx="4404000" cy="25905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585075"/>
            <a:ext cx="33849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1"/>
          <p:cNvSpPr txBox="1"/>
          <p:nvPr>
            <p:ph type="title"/>
          </p:nvPr>
        </p:nvSpPr>
        <p:spPr>
          <a:xfrm>
            <a:off x="720100" y="1706850"/>
            <a:ext cx="2759700" cy="172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45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 name="Shape 37"/>
        <p:cNvGrpSpPr/>
        <p:nvPr/>
      </p:nvGrpSpPr>
      <p:grpSpPr>
        <a:xfrm>
          <a:off x="0" y="0"/>
          <a:ext cx="0" cy="0"/>
          <a:chOff x="0" y="0"/>
          <a:chExt cx="0" cy="0"/>
        </a:xfrm>
      </p:grpSpPr>
      <p:sp>
        <p:nvSpPr>
          <p:cNvPr id="38" name="Google Shape;38;p12"/>
          <p:cNvSpPr txBox="1"/>
          <p:nvPr>
            <p:ph hasCustomPrompt="1" type="title"/>
          </p:nvPr>
        </p:nvSpPr>
        <p:spPr>
          <a:xfrm>
            <a:off x="311700" y="2062500"/>
            <a:ext cx="8520600" cy="111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9" name="Google Shape;39;p12"/>
          <p:cNvSpPr txBox="1"/>
          <p:nvPr>
            <p:ph idx="1" type="body"/>
          </p:nvPr>
        </p:nvSpPr>
        <p:spPr>
          <a:xfrm>
            <a:off x="311700" y="3255700"/>
            <a:ext cx="8520600" cy="5154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sz="1400"/>
            </a:lvl1pPr>
            <a:lvl2pPr indent="-304800" lvl="1" marL="914400" algn="ctr">
              <a:spcBef>
                <a:spcPts val="1600"/>
              </a:spcBef>
              <a:spcAft>
                <a:spcPts val="0"/>
              </a:spcAft>
              <a:buSzPts val="1200"/>
              <a:buChar char="○"/>
              <a:defRPr/>
            </a:lvl2pPr>
            <a:lvl3pPr indent="-304800" lvl="2" marL="1371600" algn="ctr">
              <a:spcBef>
                <a:spcPts val="1600"/>
              </a:spcBef>
              <a:spcAft>
                <a:spcPts val="0"/>
              </a:spcAft>
              <a:buSzPts val="1200"/>
              <a:buChar char="■"/>
              <a:defRPr/>
            </a:lvl3pPr>
            <a:lvl4pPr indent="-304800" lvl="3" marL="1828800" algn="ctr">
              <a:spcBef>
                <a:spcPts val="1600"/>
              </a:spcBef>
              <a:spcAft>
                <a:spcPts val="0"/>
              </a:spcAft>
              <a:buSzPts val="1200"/>
              <a:buChar char="●"/>
              <a:defRPr/>
            </a:lvl4pPr>
            <a:lvl5pPr indent="-304800" lvl="4" marL="2286000" algn="ctr">
              <a:spcBef>
                <a:spcPts val="1600"/>
              </a:spcBef>
              <a:spcAft>
                <a:spcPts val="0"/>
              </a:spcAft>
              <a:buSzPts val="1200"/>
              <a:buChar char="○"/>
              <a:defRPr/>
            </a:lvl5pPr>
            <a:lvl6pPr indent="-304800" lvl="5" marL="2743200" algn="ctr">
              <a:spcBef>
                <a:spcPts val="1600"/>
              </a:spcBef>
              <a:spcAft>
                <a:spcPts val="0"/>
              </a:spcAft>
              <a:buSzPts val="1200"/>
              <a:buChar char="■"/>
              <a:defRPr/>
            </a:lvl6pPr>
            <a:lvl7pPr indent="-304800" lvl="6" marL="3200400" algn="ctr">
              <a:spcBef>
                <a:spcPts val="1600"/>
              </a:spcBef>
              <a:spcAft>
                <a:spcPts val="0"/>
              </a:spcAft>
              <a:buSzPts val="1200"/>
              <a:buChar char="●"/>
              <a:defRPr/>
            </a:lvl7pPr>
            <a:lvl8pPr indent="-304800" lvl="7" marL="3657600" algn="ctr">
              <a:spcBef>
                <a:spcPts val="1600"/>
              </a:spcBef>
              <a:spcAft>
                <a:spcPts val="0"/>
              </a:spcAft>
              <a:buSzPts val="1200"/>
              <a:buChar char="○"/>
              <a:defRPr/>
            </a:lvl8pPr>
            <a:lvl9pPr indent="-304800" lvl="8" marL="4114800" algn="ctr">
              <a:spcBef>
                <a:spcPts val="1600"/>
              </a:spcBef>
              <a:spcAft>
                <a:spcPts val="1600"/>
              </a:spcAft>
              <a:buSzPts val="12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0" name="Shape 4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4"/>
          <p:cNvSpPr txBox="1"/>
          <p:nvPr>
            <p:ph type="title"/>
          </p:nvPr>
        </p:nvSpPr>
        <p:spPr>
          <a:xfrm>
            <a:off x="1511713" y="1452625"/>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3" name="Google Shape;43;p14"/>
          <p:cNvSpPr txBox="1"/>
          <p:nvPr>
            <p:ph idx="1" type="subTitle"/>
          </p:nvPr>
        </p:nvSpPr>
        <p:spPr>
          <a:xfrm>
            <a:off x="1511712" y="1779575"/>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4" name="Google Shape;44;p14"/>
          <p:cNvSpPr txBox="1"/>
          <p:nvPr>
            <p:ph idx="2" type="title"/>
          </p:nvPr>
        </p:nvSpPr>
        <p:spPr>
          <a:xfrm>
            <a:off x="4845487" y="1455263"/>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5" name="Google Shape;45;p14"/>
          <p:cNvSpPr txBox="1"/>
          <p:nvPr>
            <p:ph idx="3" type="subTitle"/>
          </p:nvPr>
        </p:nvSpPr>
        <p:spPr>
          <a:xfrm>
            <a:off x="4845487" y="1782238"/>
            <a:ext cx="2339100" cy="64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6" name="Google Shape;46;p14"/>
          <p:cNvSpPr txBox="1"/>
          <p:nvPr>
            <p:ph idx="4" type="title"/>
          </p:nvPr>
        </p:nvSpPr>
        <p:spPr>
          <a:xfrm>
            <a:off x="2768313" y="2877450"/>
            <a:ext cx="2339100" cy="4215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1400"/>
              <a:buNone/>
              <a:defRPr i="0" sz="2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47" name="Google Shape;47;p14"/>
          <p:cNvSpPr txBox="1"/>
          <p:nvPr>
            <p:ph idx="5" type="subTitle"/>
          </p:nvPr>
        </p:nvSpPr>
        <p:spPr>
          <a:xfrm>
            <a:off x="2768312" y="3204400"/>
            <a:ext cx="23391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48" name="Google Shape;48;p14"/>
          <p:cNvSpPr txBox="1"/>
          <p:nvPr>
            <p:ph idx="6" type="title"/>
          </p:nvPr>
        </p:nvSpPr>
        <p:spPr>
          <a:xfrm>
            <a:off x="6100575" y="2878082"/>
            <a:ext cx="2339100" cy="421500"/>
          </a:xfrm>
          <a:prstGeom prst="rect">
            <a:avLst/>
          </a:prstGeom>
          <a:noFill/>
          <a:ln>
            <a:noFill/>
          </a:ln>
        </p:spPr>
        <p:txBody>
          <a:bodyPr anchorCtr="0" anchor="ctr" bIns="0" lIns="0" spcFirstLastPara="1" rIns="0" wrap="square" tIns="0">
            <a:noAutofit/>
          </a:bodyPr>
          <a:lstStyle>
            <a:lvl1pPr lvl="0" marR="72000" rtl="0">
              <a:spcBef>
                <a:spcPts val="0"/>
              </a:spcBef>
              <a:spcAft>
                <a:spcPts val="0"/>
              </a:spcAft>
              <a:buSzPts val="1400"/>
              <a:buNone/>
              <a:defRPr i="0" sz="2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9" name="Google Shape;49;p14"/>
          <p:cNvSpPr txBox="1"/>
          <p:nvPr>
            <p:ph idx="7" type="subTitle"/>
          </p:nvPr>
        </p:nvSpPr>
        <p:spPr>
          <a:xfrm>
            <a:off x="6100575" y="3205057"/>
            <a:ext cx="2339100" cy="644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p:txBody>
      </p:sp>
      <p:sp>
        <p:nvSpPr>
          <p:cNvPr id="50" name="Google Shape;50;p14"/>
          <p:cNvSpPr txBox="1"/>
          <p:nvPr>
            <p:ph hasCustomPrompt="1" idx="8" type="title"/>
          </p:nvPr>
        </p:nvSpPr>
        <p:spPr>
          <a:xfrm>
            <a:off x="1959337" y="316430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1" name="Google Shape;51;p14"/>
          <p:cNvSpPr txBox="1"/>
          <p:nvPr>
            <p:ph hasCustomPrompt="1" idx="9" type="title"/>
          </p:nvPr>
        </p:nvSpPr>
        <p:spPr>
          <a:xfrm>
            <a:off x="704337" y="1730350"/>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2" name="Google Shape;52;p14"/>
          <p:cNvSpPr txBox="1"/>
          <p:nvPr>
            <p:ph hasCustomPrompt="1" idx="13" type="title"/>
          </p:nvPr>
        </p:nvSpPr>
        <p:spPr>
          <a:xfrm>
            <a:off x="5304000" y="3183632"/>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3" name="Google Shape;53;p14"/>
          <p:cNvSpPr txBox="1"/>
          <p:nvPr>
            <p:ph hasCustomPrompt="1" idx="14" type="title"/>
          </p:nvPr>
        </p:nvSpPr>
        <p:spPr>
          <a:xfrm>
            <a:off x="4048912" y="1719213"/>
            <a:ext cx="600000" cy="42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idx="1" type="subTitle"/>
          </p:nvPr>
        </p:nvSpPr>
        <p:spPr>
          <a:xfrm>
            <a:off x="1725925"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6" name="Google Shape;56;p15"/>
          <p:cNvSpPr txBox="1"/>
          <p:nvPr>
            <p:ph idx="2" type="subTitle"/>
          </p:nvPr>
        </p:nvSpPr>
        <p:spPr>
          <a:xfrm>
            <a:off x="5803499" y="1894325"/>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7" name="Google Shape;57;p15"/>
          <p:cNvSpPr txBox="1"/>
          <p:nvPr>
            <p:ph idx="3" type="subTitle"/>
          </p:nvPr>
        </p:nvSpPr>
        <p:spPr>
          <a:xfrm>
            <a:off x="1725925"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8" name="Google Shape;58;p15"/>
          <p:cNvSpPr txBox="1"/>
          <p:nvPr>
            <p:ph idx="4" type="subTitle"/>
          </p:nvPr>
        </p:nvSpPr>
        <p:spPr>
          <a:xfrm>
            <a:off x="5803499" y="3491450"/>
            <a:ext cx="2208600" cy="70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59" name="Google Shape;59;p1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6"/>
          <p:cNvSpPr txBox="1"/>
          <p:nvPr>
            <p:ph idx="1" type="subTitle"/>
          </p:nvPr>
        </p:nvSpPr>
        <p:spPr>
          <a:xfrm>
            <a:off x="969788"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62" name="Google Shape;62;p16"/>
          <p:cNvSpPr txBox="1"/>
          <p:nvPr>
            <p:ph idx="2" type="subTitle"/>
          </p:nvPr>
        </p:nvSpPr>
        <p:spPr>
          <a:xfrm>
            <a:off x="5961113"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63" name="Google Shape;63;p16"/>
          <p:cNvSpPr txBox="1"/>
          <p:nvPr>
            <p:ph idx="3" type="subTitle"/>
          </p:nvPr>
        </p:nvSpPr>
        <p:spPr>
          <a:xfrm>
            <a:off x="3465013" y="2630150"/>
            <a:ext cx="2213100" cy="10938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64" name="Google Shape;64;p16"/>
          <p:cNvSpPr txBox="1"/>
          <p:nvPr>
            <p:ph type="title"/>
          </p:nvPr>
        </p:nvSpPr>
        <p:spPr>
          <a:xfrm>
            <a:off x="960113"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5" name="Google Shape;65;p16"/>
          <p:cNvSpPr txBox="1"/>
          <p:nvPr>
            <p:ph idx="4" type="title"/>
          </p:nvPr>
        </p:nvSpPr>
        <p:spPr>
          <a:xfrm>
            <a:off x="6628688"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6" name="Google Shape;66;p16"/>
          <p:cNvSpPr txBox="1"/>
          <p:nvPr>
            <p:ph idx="5" type="title"/>
          </p:nvPr>
        </p:nvSpPr>
        <p:spPr>
          <a:xfrm>
            <a:off x="3805336" y="3723950"/>
            <a:ext cx="1539300" cy="4017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i="0" sz="18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67" name="Google Shape;67;p16"/>
          <p:cNvSpPr txBox="1"/>
          <p:nvPr>
            <p:ph idx="6"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7"/>
          <p:cNvSpPr txBox="1"/>
          <p:nvPr>
            <p:ph idx="1" type="subTitle"/>
          </p:nvPr>
        </p:nvSpPr>
        <p:spPr>
          <a:xfrm>
            <a:off x="6006000" y="2320225"/>
            <a:ext cx="20061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p:txBody>
      </p:sp>
      <p:sp>
        <p:nvSpPr>
          <p:cNvPr id="70" name="Google Shape;70;p17"/>
          <p:cNvSpPr txBox="1"/>
          <p:nvPr>
            <p:ph idx="2" type="subTitle"/>
          </p:nvPr>
        </p:nvSpPr>
        <p:spPr>
          <a:xfrm>
            <a:off x="6006000" y="3478616"/>
            <a:ext cx="20061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200"/>
            </a:lvl1pPr>
            <a:lvl2pPr lvl="1" rtl="0">
              <a:lnSpc>
                <a:spcPct val="100000"/>
              </a:lnSpc>
              <a:spcBef>
                <a:spcPts val="1600"/>
              </a:spcBef>
              <a:spcAft>
                <a:spcPts val="0"/>
              </a:spcAft>
              <a:buNone/>
              <a:defRPr sz="1200"/>
            </a:lvl2pPr>
            <a:lvl3pPr lvl="2" rtl="0">
              <a:lnSpc>
                <a:spcPct val="100000"/>
              </a:lnSpc>
              <a:spcBef>
                <a:spcPts val="1600"/>
              </a:spcBef>
              <a:spcAft>
                <a:spcPts val="0"/>
              </a:spcAft>
              <a:buNone/>
              <a:defRPr sz="1200"/>
            </a:lvl3pPr>
            <a:lvl4pPr lvl="3" rtl="0">
              <a:lnSpc>
                <a:spcPct val="100000"/>
              </a:lnSpc>
              <a:spcBef>
                <a:spcPts val="1600"/>
              </a:spcBef>
              <a:spcAft>
                <a:spcPts val="0"/>
              </a:spcAft>
              <a:buNone/>
              <a:defRPr sz="1200"/>
            </a:lvl4pPr>
            <a:lvl5pPr lvl="4" rtl="0">
              <a:lnSpc>
                <a:spcPct val="100000"/>
              </a:lnSpc>
              <a:spcBef>
                <a:spcPts val="1600"/>
              </a:spcBef>
              <a:spcAft>
                <a:spcPts val="0"/>
              </a:spcAft>
              <a:buNone/>
              <a:defRPr sz="1200"/>
            </a:lvl5pPr>
            <a:lvl6pPr lvl="5" rtl="0">
              <a:lnSpc>
                <a:spcPct val="100000"/>
              </a:lnSpc>
              <a:spcBef>
                <a:spcPts val="1600"/>
              </a:spcBef>
              <a:spcAft>
                <a:spcPts val="0"/>
              </a:spcAft>
              <a:buNone/>
              <a:defRPr sz="1200"/>
            </a:lvl6pPr>
            <a:lvl7pPr lvl="6" rtl="0">
              <a:lnSpc>
                <a:spcPct val="100000"/>
              </a:lnSpc>
              <a:spcBef>
                <a:spcPts val="1600"/>
              </a:spcBef>
              <a:spcAft>
                <a:spcPts val="0"/>
              </a:spcAft>
              <a:buNone/>
              <a:defRPr sz="1200"/>
            </a:lvl7pPr>
            <a:lvl8pPr lvl="7" rtl="0">
              <a:lnSpc>
                <a:spcPct val="100000"/>
              </a:lnSpc>
              <a:spcBef>
                <a:spcPts val="1600"/>
              </a:spcBef>
              <a:spcAft>
                <a:spcPts val="0"/>
              </a:spcAft>
              <a:buNone/>
              <a:defRPr sz="1200"/>
            </a:lvl8pPr>
            <a:lvl9pPr lvl="8" rtl="0">
              <a:lnSpc>
                <a:spcPct val="100000"/>
              </a:lnSpc>
              <a:spcBef>
                <a:spcPts val="1600"/>
              </a:spcBef>
              <a:spcAft>
                <a:spcPts val="1600"/>
              </a:spcAft>
              <a:buNone/>
              <a:defRPr sz="1200"/>
            </a:lvl9pPr>
          </a:lstStyle>
          <a:p/>
        </p:txBody>
      </p:sp>
      <p:sp>
        <p:nvSpPr>
          <p:cNvPr id="71" name="Google Shape;71;p17"/>
          <p:cNvSpPr txBox="1"/>
          <p:nvPr>
            <p:ph hasCustomPrompt="1" type="title"/>
          </p:nvPr>
        </p:nvSpPr>
        <p:spPr>
          <a:xfrm>
            <a:off x="6006000" y="1954025"/>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2" name="Google Shape;72;p17"/>
          <p:cNvSpPr txBox="1"/>
          <p:nvPr>
            <p:ph hasCustomPrompt="1" idx="3" type="title"/>
          </p:nvPr>
        </p:nvSpPr>
        <p:spPr>
          <a:xfrm>
            <a:off x="6006000" y="3100474"/>
            <a:ext cx="1235400" cy="479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73" name="Google Shape;73;p17"/>
          <p:cNvSpPr txBox="1"/>
          <p:nvPr>
            <p:ph idx="4"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8"/>
          <p:cNvSpPr txBox="1"/>
          <p:nvPr>
            <p:ph type="title"/>
          </p:nvPr>
        </p:nvSpPr>
        <p:spPr>
          <a:xfrm>
            <a:off x="916225"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76" name="Google Shape;76;p18"/>
          <p:cNvSpPr txBox="1"/>
          <p:nvPr>
            <p:ph idx="1" type="subTitle"/>
          </p:nvPr>
        </p:nvSpPr>
        <p:spPr>
          <a:xfrm>
            <a:off x="786275" y="19094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77" name="Google Shape;77;p18"/>
          <p:cNvSpPr txBox="1"/>
          <p:nvPr>
            <p:ph idx="2" type="title"/>
          </p:nvPr>
        </p:nvSpPr>
        <p:spPr>
          <a:xfrm>
            <a:off x="6298374"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78" name="Google Shape;78;p18"/>
          <p:cNvSpPr txBox="1"/>
          <p:nvPr>
            <p:ph idx="3" type="subTitle"/>
          </p:nvPr>
        </p:nvSpPr>
        <p:spPr>
          <a:xfrm>
            <a:off x="6080425"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79" name="Google Shape;79;p18"/>
          <p:cNvSpPr txBox="1"/>
          <p:nvPr>
            <p:ph idx="4" type="title"/>
          </p:nvPr>
        </p:nvSpPr>
        <p:spPr>
          <a:xfrm>
            <a:off x="3607299"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0" name="Google Shape;80;p18"/>
          <p:cNvSpPr txBox="1"/>
          <p:nvPr>
            <p:ph idx="5" type="subTitle"/>
          </p:nvPr>
        </p:nvSpPr>
        <p:spPr>
          <a:xfrm>
            <a:off x="3389350"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81" name="Google Shape;81;p18"/>
          <p:cNvSpPr txBox="1"/>
          <p:nvPr>
            <p:ph idx="6" type="title"/>
          </p:nvPr>
        </p:nvSpPr>
        <p:spPr>
          <a:xfrm>
            <a:off x="3607299" y="244381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2" name="Google Shape;82;p18"/>
          <p:cNvSpPr txBox="1"/>
          <p:nvPr>
            <p:ph idx="7" type="subTitle"/>
          </p:nvPr>
        </p:nvSpPr>
        <p:spPr>
          <a:xfrm>
            <a:off x="3389350" y="19094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83" name="Google Shape;83;p18"/>
          <p:cNvSpPr txBox="1"/>
          <p:nvPr>
            <p:ph idx="8" type="title"/>
          </p:nvPr>
        </p:nvSpPr>
        <p:spPr>
          <a:xfrm>
            <a:off x="916225" y="3872760"/>
            <a:ext cx="18414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4" name="Google Shape;84;p18"/>
          <p:cNvSpPr txBox="1"/>
          <p:nvPr>
            <p:ph idx="9" type="subTitle"/>
          </p:nvPr>
        </p:nvSpPr>
        <p:spPr>
          <a:xfrm>
            <a:off x="786325" y="3332250"/>
            <a:ext cx="21012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85" name="Google Shape;85;p18"/>
          <p:cNvSpPr txBox="1"/>
          <p:nvPr>
            <p:ph idx="13" type="title"/>
          </p:nvPr>
        </p:nvSpPr>
        <p:spPr>
          <a:xfrm>
            <a:off x="6495924" y="3872763"/>
            <a:ext cx="1446300" cy="401700"/>
          </a:xfrm>
          <a:prstGeom prst="rect">
            <a:avLst/>
          </a:prstGeom>
          <a:noFill/>
          <a:ln>
            <a:noFill/>
          </a:ln>
        </p:spPr>
        <p:txBody>
          <a:bodyPr anchorCtr="0" anchor="b" bIns="0" lIns="0" spcFirstLastPara="1" rIns="0" wrap="square" tIns="0">
            <a:noAutofit/>
          </a:bodyPr>
          <a:lstStyle>
            <a:lvl1pPr lvl="0" rtl="0" algn="ctr">
              <a:spcBef>
                <a:spcPts val="0"/>
              </a:spcBef>
              <a:spcAft>
                <a:spcPts val="0"/>
              </a:spcAft>
              <a:buSzPts val="1400"/>
              <a:buNone/>
              <a:defRPr i="0"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86" name="Google Shape;86;p18"/>
          <p:cNvSpPr txBox="1"/>
          <p:nvPr>
            <p:ph idx="14" type="subTitle"/>
          </p:nvPr>
        </p:nvSpPr>
        <p:spPr>
          <a:xfrm>
            <a:off x="6080425" y="3332250"/>
            <a:ext cx="22773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sz="1400"/>
            </a:lvl1pPr>
            <a:lvl2pPr lvl="1" rtl="0" algn="ctr">
              <a:lnSpc>
                <a:spcPct val="100000"/>
              </a:lnSpc>
              <a:spcBef>
                <a:spcPts val="1600"/>
              </a:spcBef>
              <a:spcAft>
                <a:spcPts val="0"/>
              </a:spcAft>
              <a:buNone/>
              <a:defRPr sz="1400"/>
            </a:lvl2pPr>
            <a:lvl3pPr lvl="2" rtl="0" algn="ctr">
              <a:lnSpc>
                <a:spcPct val="100000"/>
              </a:lnSpc>
              <a:spcBef>
                <a:spcPts val="1600"/>
              </a:spcBef>
              <a:spcAft>
                <a:spcPts val="0"/>
              </a:spcAft>
              <a:buNone/>
              <a:defRPr sz="1400"/>
            </a:lvl3pPr>
            <a:lvl4pPr lvl="3" rtl="0" algn="ctr">
              <a:lnSpc>
                <a:spcPct val="100000"/>
              </a:lnSpc>
              <a:spcBef>
                <a:spcPts val="1600"/>
              </a:spcBef>
              <a:spcAft>
                <a:spcPts val="0"/>
              </a:spcAft>
              <a:buNone/>
              <a:defRPr sz="1400"/>
            </a:lvl4pPr>
            <a:lvl5pPr lvl="4" rtl="0" algn="ctr">
              <a:lnSpc>
                <a:spcPct val="100000"/>
              </a:lnSpc>
              <a:spcBef>
                <a:spcPts val="1600"/>
              </a:spcBef>
              <a:spcAft>
                <a:spcPts val="0"/>
              </a:spcAft>
              <a:buNone/>
              <a:defRPr sz="1400"/>
            </a:lvl5pPr>
            <a:lvl6pPr lvl="5" rtl="0" algn="ctr">
              <a:lnSpc>
                <a:spcPct val="100000"/>
              </a:lnSpc>
              <a:spcBef>
                <a:spcPts val="1600"/>
              </a:spcBef>
              <a:spcAft>
                <a:spcPts val="0"/>
              </a:spcAft>
              <a:buNone/>
              <a:defRPr sz="1400"/>
            </a:lvl6pPr>
            <a:lvl7pPr lvl="6" rtl="0" algn="ctr">
              <a:lnSpc>
                <a:spcPct val="100000"/>
              </a:lnSpc>
              <a:spcBef>
                <a:spcPts val="1600"/>
              </a:spcBef>
              <a:spcAft>
                <a:spcPts val="0"/>
              </a:spcAft>
              <a:buNone/>
              <a:defRPr sz="1400"/>
            </a:lvl7pPr>
            <a:lvl8pPr lvl="7" rtl="0" algn="ctr">
              <a:lnSpc>
                <a:spcPct val="100000"/>
              </a:lnSpc>
              <a:spcBef>
                <a:spcPts val="1600"/>
              </a:spcBef>
              <a:spcAft>
                <a:spcPts val="0"/>
              </a:spcAft>
              <a:buNone/>
              <a:defRPr sz="1400"/>
            </a:lvl8pPr>
            <a:lvl9pPr lvl="8" rtl="0" algn="ctr">
              <a:lnSpc>
                <a:spcPct val="100000"/>
              </a:lnSpc>
              <a:spcBef>
                <a:spcPts val="1600"/>
              </a:spcBef>
              <a:spcAft>
                <a:spcPts val="1600"/>
              </a:spcAft>
              <a:buNone/>
              <a:defRPr sz="1400"/>
            </a:lvl9pPr>
          </a:lstStyle>
          <a:p/>
        </p:txBody>
      </p:sp>
      <p:sp>
        <p:nvSpPr>
          <p:cNvPr id="87" name="Google Shape;87;p18"/>
          <p:cNvSpPr txBox="1"/>
          <p:nvPr>
            <p:ph idx="15"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1">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19"/>
          <p:cNvSpPr txBox="1"/>
          <p:nvPr>
            <p:ph type="ctrTitle"/>
          </p:nvPr>
        </p:nvSpPr>
        <p:spPr>
          <a:xfrm>
            <a:off x="2562175" y="725400"/>
            <a:ext cx="4020000" cy="1462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3F3F3"/>
              </a:buClr>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0" name="Google Shape;90;p19"/>
          <p:cNvSpPr txBox="1"/>
          <p:nvPr>
            <p:ph idx="1" type="subTitle"/>
          </p:nvPr>
        </p:nvSpPr>
        <p:spPr>
          <a:xfrm>
            <a:off x="2561975" y="2225200"/>
            <a:ext cx="40200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1" name="Google Shape;91;p19"/>
          <p:cNvSpPr txBox="1"/>
          <p:nvPr/>
        </p:nvSpPr>
        <p:spPr>
          <a:xfrm>
            <a:off x="2813425" y="3796475"/>
            <a:ext cx="3517500" cy="5694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900">
                <a:solidFill>
                  <a:schemeClr val="lt2"/>
                </a:solidFill>
                <a:latin typeface="Fira Sans Condensed Light"/>
                <a:ea typeface="Fira Sans Condensed Light"/>
                <a:cs typeface="Fira Sans Condensed Light"/>
                <a:sym typeface="Fira Sans Condensed Light"/>
              </a:rPr>
              <a:t>CREDITS: This presentation template was created by </a:t>
            </a:r>
            <a:r>
              <a:rPr b="1" lang="en" sz="900">
                <a:solidFill>
                  <a:schemeClr val="lt2"/>
                </a:solidFill>
                <a:uFill>
                  <a:noFill/>
                </a:uFill>
                <a:latin typeface="Fira Sans Condensed"/>
                <a:ea typeface="Fira Sans Condensed"/>
                <a:cs typeface="Fira Sans Condensed"/>
                <a:sym typeface="Fira Sans Condensed"/>
                <a:hlinkClick r:id="rId3">
                  <a:extLst>
                    <a:ext uri="{A12FA001-AC4F-418D-AE19-62706E023703}">
                      <ahyp:hlinkClr val="tx"/>
                    </a:ext>
                  </a:extLst>
                </a:hlinkClick>
              </a:rPr>
              <a:t>Slidesgo</a:t>
            </a:r>
            <a:r>
              <a:rPr lang="en" sz="900">
                <a:solidFill>
                  <a:schemeClr val="lt2"/>
                </a:solidFill>
                <a:latin typeface="Fira Sans Condensed Light"/>
                <a:ea typeface="Fira Sans Condensed Light"/>
                <a:cs typeface="Fira Sans Condensed Light"/>
                <a:sym typeface="Fira Sans Condensed Light"/>
              </a:rPr>
              <a:t>, including icons by </a:t>
            </a:r>
            <a:r>
              <a:rPr b="1" lang="en" sz="900">
                <a:solidFill>
                  <a:schemeClr val="lt2"/>
                </a:solidFill>
                <a:uFill>
                  <a:noFill/>
                </a:uFill>
                <a:latin typeface="Fira Sans Condensed"/>
                <a:ea typeface="Fira Sans Condensed"/>
                <a:cs typeface="Fira Sans Condensed"/>
                <a:sym typeface="Fira Sans Condensed"/>
                <a:hlinkClick r:id="rId4">
                  <a:extLst>
                    <a:ext uri="{A12FA001-AC4F-418D-AE19-62706E023703}">
                      <ahyp:hlinkClr val="tx"/>
                    </a:ext>
                  </a:extLst>
                </a:hlinkClick>
              </a:rPr>
              <a:t>Flaticon</a:t>
            </a:r>
            <a:r>
              <a:rPr lang="en" sz="900">
                <a:solidFill>
                  <a:schemeClr val="lt2"/>
                </a:solidFill>
                <a:latin typeface="Fira Sans Condensed Light"/>
                <a:ea typeface="Fira Sans Condensed Light"/>
                <a:cs typeface="Fira Sans Condensed Light"/>
                <a:sym typeface="Fira Sans Condensed Light"/>
              </a:rPr>
              <a:t>, and infographics &amp; images by </a:t>
            </a:r>
            <a:r>
              <a:rPr b="1" lang="en" sz="900">
                <a:solidFill>
                  <a:schemeClr val="lt2"/>
                </a:solidFill>
                <a:uFill>
                  <a:noFill/>
                </a:uFill>
                <a:latin typeface="Fira Sans Condensed"/>
                <a:ea typeface="Fira Sans Condensed"/>
                <a:cs typeface="Fira Sans Condensed"/>
                <a:sym typeface="Fira Sans Condensed"/>
                <a:hlinkClick r:id="rId5">
                  <a:extLst>
                    <a:ext uri="{A12FA001-AC4F-418D-AE19-62706E023703}">
                      <ahyp:hlinkClr val="tx"/>
                    </a:ext>
                  </a:extLst>
                </a:hlinkClick>
              </a:rPr>
              <a:t>Freepik</a:t>
            </a:r>
            <a:r>
              <a:rPr lang="en" sz="900">
                <a:solidFill>
                  <a:schemeClr val="lt2"/>
                </a:solidFill>
                <a:latin typeface="Fira Sans Condensed Light"/>
                <a:ea typeface="Fira Sans Condensed Light"/>
                <a:cs typeface="Fira Sans Condensed Light"/>
                <a:sym typeface="Fira Sans Condensed Light"/>
              </a:rPr>
              <a:t>. </a:t>
            </a:r>
            <a:endParaRPr sz="900">
              <a:solidFill>
                <a:schemeClr val="lt2"/>
              </a:solidFill>
              <a:latin typeface="Fira Sans Condensed Light"/>
              <a:ea typeface="Fira Sans Condensed Light"/>
              <a:cs typeface="Fira Sans Condensed Light"/>
              <a:sym typeface="Fira Sans Condensed Light"/>
            </a:endParaRPr>
          </a:p>
          <a:p>
            <a:pPr indent="0" lvl="0" marL="0" rtl="0" algn="ctr">
              <a:spcBef>
                <a:spcPts val="300"/>
              </a:spcBef>
              <a:spcAft>
                <a:spcPts val="0"/>
              </a:spcAft>
              <a:buNone/>
            </a:pPr>
            <a:r>
              <a:t/>
            </a:r>
            <a:endParaRPr sz="900">
              <a:solidFill>
                <a:schemeClr val="lt2"/>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92"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4634135" y="1434600"/>
            <a:ext cx="3532800" cy="227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bg>
      <p:bgPr>
        <a:blipFill>
          <a:blip r:embed="rId2">
            <a:alphaModFix/>
          </a:blip>
          <a:stretch>
            <a:fillRect/>
          </a:stretch>
        </a:blipFill>
      </p:bgPr>
    </p:bg>
    <p:spTree>
      <p:nvGrpSpPr>
        <p:cNvPr id="93" name="Shape 9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4"/>
          <p:cNvSpPr txBox="1"/>
          <p:nvPr>
            <p:ph idx="1" type="body"/>
          </p:nvPr>
        </p:nvSpPr>
        <p:spPr>
          <a:xfrm>
            <a:off x="720000" y="1152475"/>
            <a:ext cx="7704000" cy="3416400"/>
          </a:xfrm>
          <a:prstGeom prst="rect">
            <a:avLst/>
          </a:prstGeom>
          <a:solidFill>
            <a:srgbClr val="FFFFFF">
              <a:alpha val="45090"/>
            </a:srgbClr>
          </a:solidFill>
        </p:spPr>
        <p:txBody>
          <a:bodyPr anchorCtr="0" anchor="t" bIns="91425" lIns="91425" spcFirstLastPara="1" rIns="91425" wrap="square" tIns="91425">
            <a:noAutofit/>
          </a:bodyPr>
          <a:lstStyle>
            <a:lvl1pPr indent="-298450" lvl="0" marL="457200">
              <a:lnSpc>
                <a:spcPct val="100000"/>
              </a:lnSpc>
              <a:spcBef>
                <a:spcPts val="0"/>
              </a:spcBef>
              <a:spcAft>
                <a:spcPts val="0"/>
              </a:spcAft>
              <a:buClr>
                <a:srgbClr val="434343"/>
              </a:buClr>
              <a:buSzPts val="1100"/>
              <a:buAutoNum type="arabicPeriod"/>
              <a:defRPr sz="1300">
                <a:solidFill>
                  <a:srgbClr val="F3F3F3"/>
                </a:solidFill>
              </a:defRPr>
            </a:lvl1pPr>
            <a:lvl2pPr indent="-298450" lvl="1" marL="914400">
              <a:spcBef>
                <a:spcPts val="1600"/>
              </a:spcBef>
              <a:spcAft>
                <a:spcPts val="0"/>
              </a:spcAft>
              <a:buClr>
                <a:srgbClr val="000000"/>
              </a:buClr>
              <a:buSzPts val="1100"/>
              <a:buAutoNum type="alphaLcPeriod"/>
              <a:defRPr sz="1200"/>
            </a:lvl2pPr>
            <a:lvl3pPr indent="-298450" lvl="2" marL="1371600">
              <a:spcBef>
                <a:spcPts val="1600"/>
              </a:spcBef>
              <a:spcAft>
                <a:spcPts val="0"/>
              </a:spcAft>
              <a:buClr>
                <a:srgbClr val="000000"/>
              </a:buClr>
              <a:buSzPts val="1100"/>
              <a:buAutoNum type="romanLcPeriod"/>
              <a:defRPr sz="1200"/>
            </a:lvl3pPr>
            <a:lvl4pPr indent="-298450" lvl="3" marL="1828800">
              <a:spcBef>
                <a:spcPts val="1600"/>
              </a:spcBef>
              <a:spcAft>
                <a:spcPts val="0"/>
              </a:spcAft>
              <a:buClr>
                <a:srgbClr val="000000"/>
              </a:buClr>
              <a:buSzPts val="1100"/>
              <a:buAutoNum type="arabicPeriod"/>
              <a:defRPr sz="1200"/>
            </a:lvl4pPr>
            <a:lvl5pPr indent="-298450" lvl="4" marL="2286000">
              <a:spcBef>
                <a:spcPts val="1600"/>
              </a:spcBef>
              <a:spcAft>
                <a:spcPts val="0"/>
              </a:spcAft>
              <a:buClr>
                <a:srgbClr val="000000"/>
              </a:buClr>
              <a:buSzPts val="1100"/>
              <a:buAutoNum type="alphaLcPeriod"/>
              <a:defRPr sz="1200"/>
            </a:lvl5pPr>
            <a:lvl6pPr indent="-298450" lvl="5" marL="2743200">
              <a:spcBef>
                <a:spcPts val="1600"/>
              </a:spcBef>
              <a:spcAft>
                <a:spcPts val="0"/>
              </a:spcAft>
              <a:buClr>
                <a:srgbClr val="000000"/>
              </a:buClr>
              <a:buSzPts val="1100"/>
              <a:buAutoNum type="romanLcPeriod"/>
              <a:defRPr sz="1200"/>
            </a:lvl6pPr>
            <a:lvl7pPr indent="-298450" lvl="6" marL="3200400">
              <a:spcBef>
                <a:spcPts val="1600"/>
              </a:spcBef>
              <a:spcAft>
                <a:spcPts val="0"/>
              </a:spcAft>
              <a:buClr>
                <a:srgbClr val="000000"/>
              </a:buClr>
              <a:buSzPts val="1100"/>
              <a:buAutoNum type="arabicPeriod"/>
              <a:defRPr sz="1200"/>
            </a:lvl7pPr>
            <a:lvl8pPr indent="-298450" lvl="7" marL="3657600">
              <a:spcBef>
                <a:spcPts val="1600"/>
              </a:spcBef>
              <a:spcAft>
                <a:spcPts val="0"/>
              </a:spcAft>
              <a:buClr>
                <a:srgbClr val="000000"/>
              </a:buClr>
              <a:buSzPts val="1100"/>
              <a:buAutoNum type="alphaLcPeriod"/>
              <a:defRPr sz="1200"/>
            </a:lvl8pPr>
            <a:lvl9pPr indent="-298450" lvl="8" marL="4114800">
              <a:spcBef>
                <a:spcPts val="1600"/>
              </a:spcBef>
              <a:spcAft>
                <a:spcPts val="1600"/>
              </a:spcAft>
              <a:buClr>
                <a:srgbClr val="000000"/>
              </a:buClr>
              <a:buSzPts val="1100"/>
              <a:buAutoNum type="romanLcPeriod"/>
              <a:defRPr sz="1200"/>
            </a:lvl9pPr>
          </a:lstStyle>
          <a:p/>
        </p:txBody>
      </p:sp>
      <p:sp>
        <p:nvSpPr>
          <p:cNvPr id="15" name="Google Shape;15;p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5"/>
          <p:cNvSpPr txBox="1"/>
          <p:nvPr>
            <p:ph idx="1" type="subTitle"/>
          </p:nvPr>
        </p:nvSpPr>
        <p:spPr>
          <a:xfrm flipH="1">
            <a:off x="5584135" y="2904500"/>
            <a:ext cx="17013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Anton"/>
              <a:buNone/>
              <a:defRPr sz="1800">
                <a:latin typeface="Anton"/>
                <a:ea typeface="Anton"/>
                <a:cs typeface="Anton"/>
                <a:sym typeface="Anton"/>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18" name="Google Shape;18;p5"/>
          <p:cNvSpPr txBox="1"/>
          <p:nvPr>
            <p:ph idx="2" type="subTitle"/>
          </p:nvPr>
        </p:nvSpPr>
        <p:spPr>
          <a:xfrm flipH="1">
            <a:off x="507930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9" name="Google Shape;19;p5"/>
          <p:cNvSpPr txBox="1"/>
          <p:nvPr>
            <p:ph idx="3" type="subTitle"/>
          </p:nvPr>
        </p:nvSpPr>
        <p:spPr>
          <a:xfrm flipH="1">
            <a:off x="1858635" y="2904500"/>
            <a:ext cx="1701300" cy="44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Anton"/>
              <a:buNone/>
              <a:defRPr sz="1800">
                <a:latin typeface="Anton"/>
                <a:ea typeface="Anton"/>
                <a:cs typeface="Anton"/>
                <a:sym typeface="Anton"/>
              </a:defRPr>
            </a:lvl1pPr>
            <a:lvl2pPr lvl="1" rtl="0" algn="ctr">
              <a:lnSpc>
                <a:spcPct val="100000"/>
              </a:lnSpc>
              <a:spcBef>
                <a:spcPts val="0"/>
              </a:spcBef>
              <a:spcAft>
                <a:spcPts val="0"/>
              </a:spcAft>
              <a:buSzPts val="1400"/>
              <a:buFont typeface="Anton"/>
              <a:buNone/>
              <a:defRPr b="1" sz="1400">
                <a:latin typeface="Anton"/>
                <a:ea typeface="Anton"/>
                <a:cs typeface="Anton"/>
                <a:sym typeface="Anton"/>
              </a:defRPr>
            </a:lvl2pPr>
            <a:lvl3pPr lvl="2" rtl="0" algn="ctr">
              <a:lnSpc>
                <a:spcPct val="100000"/>
              </a:lnSpc>
              <a:spcBef>
                <a:spcPts val="0"/>
              </a:spcBef>
              <a:spcAft>
                <a:spcPts val="0"/>
              </a:spcAft>
              <a:buSzPts val="1400"/>
              <a:buFont typeface="Anton"/>
              <a:buNone/>
              <a:defRPr b="1" sz="1400">
                <a:latin typeface="Anton"/>
                <a:ea typeface="Anton"/>
                <a:cs typeface="Anton"/>
                <a:sym typeface="Anton"/>
              </a:defRPr>
            </a:lvl3pPr>
            <a:lvl4pPr lvl="3" rtl="0" algn="ctr">
              <a:lnSpc>
                <a:spcPct val="100000"/>
              </a:lnSpc>
              <a:spcBef>
                <a:spcPts val="0"/>
              </a:spcBef>
              <a:spcAft>
                <a:spcPts val="0"/>
              </a:spcAft>
              <a:buSzPts val="1400"/>
              <a:buFont typeface="Anton"/>
              <a:buNone/>
              <a:defRPr b="1" sz="1400">
                <a:latin typeface="Anton"/>
                <a:ea typeface="Anton"/>
                <a:cs typeface="Anton"/>
                <a:sym typeface="Anton"/>
              </a:defRPr>
            </a:lvl4pPr>
            <a:lvl5pPr lvl="4" rtl="0" algn="ctr">
              <a:lnSpc>
                <a:spcPct val="100000"/>
              </a:lnSpc>
              <a:spcBef>
                <a:spcPts val="0"/>
              </a:spcBef>
              <a:spcAft>
                <a:spcPts val="0"/>
              </a:spcAft>
              <a:buSzPts val="1400"/>
              <a:buFont typeface="Anton"/>
              <a:buNone/>
              <a:defRPr b="1" sz="1400">
                <a:latin typeface="Anton"/>
                <a:ea typeface="Anton"/>
                <a:cs typeface="Anton"/>
                <a:sym typeface="Anton"/>
              </a:defRPr>
            </a:lvl5pPr>
            <a:lvl6pPr lvl="5" rtl="0" algn="ctr">
              <a:lnSpc>
                <a:spcPct val="100000"/>
              </a:lnSpc>
              <a:spcBef>
                <a:spcPts val="0"/>
              </a:spcBef>
              <a:spcAft>
                <a:spcPts val="0"/>
              </a:spcAft>
              <a:buSzPts val="1400"/>
              <a:buFont typeface="Anton"/>
              <a:buNone/>
              <a:defRPr b="1" sz="1400">
                <a:latin typeface="Anton"/>
                <a:ea typeface="Anton"/>
                <a:cs typeface="Anton"/>
                <a:sym typeface="Anton"/>
              </a:defRPr>
            </a:lvl6pPr>
            <a:lvl7pPr lvl="6" rtl="0" algn="ctr">
              <a:lnSpc>
                <a:spcPct val="100000"/>
              </a:lnSpc>
              <a:spcBef>
                <a:spcPts val="0"/>
              </a:spcBef>
              <a:spcAft>
                <a:spcPts val="0"/>
              </a:spcAft>
              <a:buSzPts val="1400"/>
              <a:buFont typeface="Anton"/>
              <a:buNone/>
              <a:defRPr b="1" sz="1400">
                <a:latin typeface="Anton"/>
                <a:ea typeface="Anton"/>
                <a:cs typeface="Anton"/>
                <a:sym typeface="Anton"/>
              </a:defRPr>
            </a:lvl7pPr>
            <a:lvl8pPr lvl="7" rtl="0" algn="ctr">
              <a:lnSpc>
                <a:spcPct val="100000"/>
              </a:lnSpc>
              <a:spcBef>
                <a:spcPts val="0"/>
              </a:spcBef>
              <a:spcAft>
                <a:spcPts val="0"/>
              </a:spcAft>
              <a:buSzPts val="1400"/>
              <a:buFont typeface="Anton"/>
              <a:buNone/>
              <a:defRPr b="1" sz="1400">
                <a:latin typeface="Anton"/>
                <a:ea typeface="Anton"/>
                <a:cs typeface="Anton"/>
                <a:sym typeface="Anton"/>
              </a:defRPr>
            </a:lvl8pPr>
            <a:lvl9pPr lvl="8" rtl="0"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20" name="Google Shape;20;p5"/>
          <p:cNvSpPr txBox="1"/>
          <p:nvPr>
            <p:ph idx="4" type="subTitle"/>
          </p:nvPr>
        </p:nvSpPr>
        <p:spPr>
          <a:xfrm flipH="1">
            <a:off x="1353800" y="3229525"/>
            <a:ext cx="2711100" cy="73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21" name="Google Shape;21;p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1">
  <p:cSld name="TITLE_ONLY_1">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8"/>
          <p:cNvSpPr txBox="1"/>
          <p:nvPr>
            <p:ph idx="1" type="subTitle"/>
          </p:nvPr>
        </p:nvSpPr>
        <p:spPr>
          <a:xfrm>
            <a:off x="2487163" y="1434600"/>
            <a:ext cx="3367800" cy="2274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8"/>
          <p:cNvSpPr txBox="1"/>
          <p:nvPr>
            <p:ph type="title"/>
          </p:nvPr>
        </p:nvSpPr>
        <p:spPr>
          <a:xfrm>
            <a:off x="6530228" y="1434600"/>
            <a:ext cx="1967100" cy="227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9"/>
          <p:cNvSpPr txBox="1"/>
          <p:nvPr>
            <p:ph type="title"/>
          </p:nvPr>
        </p:nvSpPr>
        <p:spPr>
          <a:xfrm>
            <a:off x="2422250" y="1418700"/>
            <a:ext cx="4299600" cy="2306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10"/>
          <p:cNvSpPr txBox="1"/>
          <p:nvPr>
            <p:ph type="title"/>
          </p:nvPr>
        </p:nvSpPr>
        <p:spPr>
          <a:xfrm>
            <a:off x="522825" y="971850"/>
            <a:ext cx="3787800" cy="3199800"/>
          </a:xfrm>
          <a:prstGeom prst="rect">
            <a:avLst/>
          </a:prstGeom>
        </p:spPr>
        <p:txBody>
          <a:bodyPr anchorCtr="0" anchor="ctr" bIns="91425" lIns="91425" spcFirstLastPara="1" rIns="91425" wrap="square" tIns="91425">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 name="Google Shape;33;p10"/>
          <p:cNvSpPr txBox="1"/>
          <p:nvPr>
            <p:ph idx="1" type="subTitle"/>
          </p:nvPr>
        </p:nvSpPr>
        <p:spPr>
          <a:xfrm>
            <a:off x="4799950" y="1954200"/>
            <a:ext cx="19401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 name="Google Shape;34;p10"/>
          <p:cNvSpPr txBox="1"/>
          <p:nvPr>
            <p:ph hasCustomPrompt="1" idx="2" type="title"/>
          </p:nvPr>
        </p:nvSpPr>
        <p:spPr>
          <a:xfrm>
            <a:off x="4849170" y="1001125"/>
            <a:ext cx="2026800" cy="18147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4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b="1" sz="2800">
                <a:solidFill>
                  <a:schemeClr val="lt2"/>
                </a:solidFill>
                <a:latin typeface="Rajdhani"/>
                <a:ea typeface="Rajdhani"/>
                <a:cs typeface="Rajdhani"/>
                <a:sym typeface="Rajdhani"/>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indent="-304800" lvl="1" marL="9144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indent="-304800" lvl="2" marL="13716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indent="-304800" lvl="3" marL="1828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indent="-304800" lvl="4" marL="22860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indent="-304800" lvl="5" marL="27432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indent="-304800" lvl="6" marL="32004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indent="-304800" lvl="7" marL="36576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indent="-304800" lvl="8" marL="411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2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jpg"/><Relationship Id="rId4" Type="http://schemas.openxmlformats.org/officeDocument/2006/relationships/image" Target="../media/image2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ebcache.googleusercontent.com/search?q=cache:6hHvGBj2QzMJ:https://www.bloomberg.com/news/features/2022-10-17/how-gamers-beat-nfts&amp;cd=1&amp;hl=en&amp;ct=clnk&amp;gl=ca&amp;client=safari"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research.adobe.com/news/research-trends-whats-next-for-human-computer-interaction-in-the-metaverse-and-beyond/"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7" name="Shape 97"/>
        <p:cNvGrpSpPr/>
        <p:nvPr/>
      </p:nvGrpSpPr>
      <p:grpSpPr>
        <a:xfrm>
          <a:off x="0" y="0"/>
          <a:ext cx="0" cy="0"/>
          <a:chOff x="0" y="0"/>
          <a:chExt cx="0" cy="0"/>
        </a:xfrm>
      </p:grpSpPr>
      <p:sp>
        <p:nvSpPr>
          <p:cNvPr id="98" name="Google Shape;98;p22"/>
          <p:cNvSpPr txBox="1"/>
          <p:nvPr>
            <p:ph type="ctrTitle"/>
          </p:nvPr>
        </p:nvSpPr>
        <p:spPr>
          <a:xfrm>
            <a:off x="645150" y="995950"/>
            <a:ext cx="4404000" cy="108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Rajdhani"/>
                <a:ea typeface="Rajdhani"/>
                <a:cs typeface="Rajdhani"/>
                <a:sym typeface="Rajdhani"/>
              </a:rPr>
              <a:t>Metaverse</a:t>
            </a:r>
            <a:endParaRPr>
              <a:latin typeface="Rajdhani"/>
              <a:ea typeface="Rajdhani"/>
              <a:cs typeface="Rajdhani"/>
              <a:sym typeface="Rajdhani"/>
            </a:endParaRPr>
          </a:p>
        </p:txBody>
      </p:sp>
      <p:sp>
        <p:nvSpPr>
          <p:cNvPr id="99" name="Google Shape;99;p22"/>
          <p:cNvSpPr txBox="1"/>
          <p:nvPr>
            <p:ph idx="1" type="subTitle"/>
          </p:nvPr>
        </p:nvSpPr>
        <p:spPr>
          <a:xfrm>
            <a:off x="742450" y="2530550"/>
            <a:ext cx="3936900" cy="1647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latin typeface="Times New Roman"/>
                <a:ea typeface="Times New Roman"/>
                <a:cs typeface="Times New Roman"/>
                <a:sym typeface="Times New Roman"/>
              </a:rPr>
              <a:t>Lara Gomez</a:t>
            </a:r>
            <a:endParaRPr>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a:latin typeface="Times New Roman"/>
                <a:ea typeface="Times New Roman"/>
                <a:cs typeface="Times New Roman"/>
                <a:sym typeface="Times New Roman"/>
              </a:rPr>
              <a:t>Pantysh Ghurburrun</a:t>
            </a:r>
            <a:endParaRPr>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a:latin typeface="Times New Roman"/>
                <a:ea typeface="Times New Roman"/>
                <a:cs typeface="Times New Roman"/>
                <a:sym typeface="Times New Roman"/>
              </a:rPr>
              <a:t>Basmala Moumneh</a:t>
            </a:r>
            <a:endParaRPr>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a:latin typeface="Times New Roman"/>
                <a:ea typeface="Times New Roman"/>
                <a:cs typeface="Times New Roman"/>
                <a:sym typeface="Times New Roman"/>
              </a:rPr>
              <a:t>Zhe Cao</a:t>
            </a:r>
            <a:endParaRPr>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a:latin typeface="Times New Roman"/>
                <a:ea typeface="Times New Roman"/>
                <a:cs typeface="Times New Roman"/>
                <a:sym typeface="Times New Roman"/>
              </a:rPr>
              <a:t>Connie Lin</a:t>
            </a:r>
            <a:endParaRPr>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a:latin typeface="Times New Roman"/>
                <a:ea typeface="Times New Roman"/>
                <a:cs typeface="Times New Roman"/>
                <a:sym typeface="Times New Roman"/>
              </a:rPr>
              <a:t>Jeremy Cheng</a:t>
            </a:r>
            <a:endParaRPr sz="1600">
              <a:latin typeface="Fira Sans Condensed Light"/>
              <a:ea typeface="Fira Sans Condensed Light"/>
              <a:cs typeface="Fira Sans Condensed Light"/>
              <a:sym typeface="Fira Sans Condensed Light"/>
            </a:endParaRPr>
          </a:p>
        </p:txBody>
      </p:sp>
      <p:pic>
        <p:nvPicPr>
          <p:cNvPr id="100" name="Google Shape;100;p22"/>
          <p:cNvPicPr preferRelativeResize="0"/>
          <p:nvPr/>
        </p:nvPicPr>
        <p:blipFill rotWithShape="1">
          <a:blip r:embed="rId4">
            <a:alphaModFix/>
          </a:blip>
          <a:srcRect b="5495" l="6664" r="6220" t="4858"/>
          <a:stretch/>
        </p:blipFill>
        <p:spPr>
          <a:xfrm>
            <a:off x="5148850" y="232325"/>
            <a:ext cx="4197350" cy="43195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2" name="Shape 182"/>
        <p:cNvGrpSpPr/>
        <p:nvPr/>
      </p:nvGrpSpPr>
      <p:grpSpPr>
        <a:xfrm>
          <a:off x="0" y="0"/>
          <a:ext cx="0" cy="0"/>
          <a:chOff x="0" y="0"/>
          <a:chExt cx="0" cy="0"/>
        </a:xfrm>
      </p:grpSpPr>
      <p:sp>
        <p:nvSpPr>
          <p:cNvPr id="183" name="Google Shape;183;p31"/>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Current Role of HCI</a:t>
            </a:r>
            <a:endParaRPr sz="3000"/>
          </a:p>
        </p:txBody>
      </p:sp>
      <p:sp>
        <p:nvSpPr>
          <p:cNvPr id="184" name="Google Shape;184;p31"/>
          <p:cNvSpPr txBox="1"/>
          <p:nvPr>
            <p:ph idx="1" type="body"/>
          </p:nvPr>
        </p:nvSpPr>
        <p:spPr>
          <a:xfrm>
            <a:off x="720000" y="1152475"/>
            <a:ext cx="7704000" cy="3606000"/>
          </a:xfrm>
          <a:prstGeom prst="rect">
            <a:avLst/>
          </a:prstGeom>
          <a:solidFill>
            <a:schemeClr val="dk1">
              <a:alpha val="56699"/>
            </a:schemeClr>
          </a:solidFill>
        </p:spPr>
        <p:txBody>
          <a:bodyPr anchorCtr="0" anchor="t" bIns="91425" lIns="234000" spcFirstLastPara="1" rIns="234000" wrap="square" tIns="234000">
            <a:noAutofit/>
          </a:bodyPr>
          <a:lstStyle/>
          <a:p>
            <a:pPr indent="-311150" lvl="0" marL="457200" rtl="0" algn="l">
              <a:lnSpc>
                <a:spcPct val="110000"/>
              </a:lnSpc>
              <a:spcBef>
                <a:spcPts val="0"/>
              </a:spcBef>
              <a:spcAft>
                <a:spcPts val="0"/>
              </a:spcAft>
              <a:buClr>
                <a:schemeClr val="lt2"/>
              </a:buClr>
              <a:buSzPts val="1300"/>
              <a:buChar char="●"/>
            </a:pPr>
            <a:r>
              <a:rPr lang="en" sz="1500">
                <a:solidFill>
                  <a:schemeClr val="lt2"/>
                </a:solidFill>
              </a:rPr>
              <a:t>Immersive Gaming </a:t>
            </a:r>
            <a:endParaRPr sz="1500">
              <a:solidFill>
                <a:schemeClr val="lt2"/>
              </a:solidFill>
            </a:endParaRPr>
          </a:p>
          <a:p>
            <a:pPr indent="-311150" lvl="1" marL="914400" rtl="0" algn="l">
              <a:lnSpc>
                <a:spcPct val="110000"/>
              </a:lnSpc>
              <a:spcBef>
                <a:spcPts val="0"/>
              </a:spcBef>
              <a:spcAft>
                <a:spcPts val="0"/>
              </a:spcAft>
              <a:buClr>
                <a:schemeClr val="lt2"/>
              </a:buClr>
              <a:buSzPts val="1300"/>
              <a:buChar char="○"/>
            </a:pPr>
            <a:r>
              <a:rPr lang="en" sz="1400"/>
              <a:t>AR</a:t>
            </a:r>
            <a:endParaRPr sz="1400"/>
          </a:p>
          <a:p>
            <a:pPr indent="-311150" lvl="1" marL="914400" rtl="0" algn="l">
              <a:lnSpc>
                <a:spcPct val="110000"/>
              </a:lnSpc>
              <a:spcBef>
                <a:spcPts val="0"/>
              </a:spcBef>
              <a:spcAft>
                <a:spcPts val="0"/>
              </a:spcAft>
              <a:buClr>
                <a:schemeClr val="lt2"/>
              </a:buClr>
              <a:buSzPts val="1300"/>
              <a:buChar char="○"/>
            </a:pPr>
            <a:r>
              <a:rPr lang="en" sz="1400"/>
              <a:t>VR</a:t>
            </a:r>
            <a:endParaRPr sz="1400"/>
          </a:p>
          <a:p>
            <a:pPr indent="-311150" lvl="0" marL="457200" rtl="0" algn="l">
              <a:lnSpc>
                <a:spcPct val="110000"/>
              </a:lnSpc>
              <a:spcBef>
                <a:spcPts val="0"/>
              </a:spcBef>
              <a:spcAft>
                <a:spcPts val="0"/>
              </a:spcAft>
              <a:buClr>
                <a:schemeClr val="lt2"/>
              </a:buClr>
              <a:buSzPts val="1300"/>
              <a:buChar char="●"/>
            </a:pPr>
            <a:r>
              <a:rPr lang="en" sz="1500">
                <a:solidFill>
                  <a:schemeClr val="lt2"/>
                </a:solidFill>
              </a:rPr>
              <a:t>Main Interaction Method:</a:t>
            </a:r>
            <a:endParaRPr sz="1500">
              <a:solidFill>
                <a:schemeClr val="lt2"/>
              </a:solidFill>
            </a:endParaRPr>
          </a:p>
          <a:p>
            <a:pPr indent="-311150" lvl="1" marL="914400" rtl="0" algn="l">
              <a:lnSpc>
                <a:spcPct val="110000"/>
              </a:lnSpc>
              <a:spcBef>
                <a:spcPts val="0"/>
              </a:spcBef>
              <a:spcAft>
                <a:spcPts val="0"/>
              </a:spcAft>
              <a:buClr>
                <a:schemeClr val="lt2"/>
              </a:buClr>
              <a:buSzPts val="1300"/>
              <a:buChar char="○"/>
            </a:pPr>
            <a:r>
              <a:rPr lang="en" sz="1400"/>
              <a:t>Digital Screen</a:t>
            </a:r>
            <a:endParaRPr sz="1400"/>
          </a:p>
          <a:p>
            <a:pPr indent="-311150" lvl="2" marL="1371600" rtl="0" algn="l">
              <a:lnSpc>
                <a:spcPct val="110000"/>
              </a:lnSpc>
              <a:spcBef>
                <a:spcPts val="0"/>
              </a:spcBef>
              <a:spcAft>
                <a:spcPts val="0"/>
              </a:spcAft>
              <a:buClr>
                <a:schemeClr val="lt2"/>
              </a:buClr>
              <a:buSzPts val="1300"/>
              <a:buChar char="■"/>
            </a:pPr>
            <a:r>
              <a:rPr lang="en" sz="1400"/>
              <a:t>Provide Feedback</a:t>
            </a:r>
            <a:endParaRPr sz="1400"/>
          </a:p>
          <a:p>
            <a:pPr indent="-311150" lvl="2" marL="1371600" rtl="0" algn="l">
              <a:lnSpc>
                <a:spcPct val="110000"/>
              </a:lnSpc>
              <a:spcBef>
                <a:spcPts val="0"/>
              </a:spcBef>
              <a:spcAft>
                <a:spcPts val="0"/>
              </a:spcAft>
              <a:buClr>
                <a:schemeClr val="lt2"/>
              </a:buClr>
              <a:buSzPts val="1300"/>
              <a:buChar char="■"/>
            </a:pPr>
            <a:r>
              <a:rPr lang="en" sz="1400"/>
              <a:t>Display Information </a:t>
            </a:r>
            <a:endParaRPr sz="1400"/>
          </a:p>
          <a:p>
            <a:pPr indent="-311150" lvl="2" marL="1371600" rtl="0" algn="l">
              <a:lnSpc>
                <a:spcPct val="110000"/>
              </a:lnSpc>
              <a:spcBef>
                <a:spcPts val="0"/>
              </a:spcBef>
              <a:spcAft>
                <a:spcPts val="0"/>
              </a:spcAft>
              <a:buClr>
                <a:schemeClr val="lt2"/>
              </a:buClr>
              <a:buSzPts val="1300"/>
              <a:buChar char="■"/>
            </a:pPr>
            <a:r>
              <a:rPr lang="en" sz="1400"/>
              <a:t>Control Device Options</a:t>
            </a:r>
            <a:endParaRPr sz="1500">
              <a:solidFill>
                <a:schemeClr val="lt2"/>
              </a:solidFill>
            </a:endParaRPr>
          </a:p>
          <a:p>
            <a:pPr indent="-311150" lvl="0" marL="457200" rtl="0" algn="l">
              <a:lnSpc>
                <a:spcPct val="110000"/>
              </a:lnSpc>
              <a:spcBef>
                <a:spcPts val="0"/>
              </a:spcBef>
              <a:spcAft>
                <a:spcPts val="0"/>
              </a:spcAft>
              <a:buClr>
                <a:schemeClr val="lt2"/>
              </a:buClr>
              <a:buSzPts val="1300"/>
              <a:buChar char="●"/>
            </a:pPr>
            <a:r>
              <a:rPr lang="en" sz="1500">
                <a:solidFill>
                  <a:schemeClr val="lt2"/>
                </a:solidFill>
              </a:rPr>
              <a:t>Limited Immersive Experience </a:t>
            </a:r>
            <a:endParaRPr sz="1500">
              <a:solidFill>
                <a:schemeClr val="lt2"/>
              </a:solidFill>
            </a:endParaRPr>
          </a:p>
          <a:p>
            <a:pPr indent="-323850" lvl="1" marL="914400" rtl="0" algn="l">
              <a:lnSpc>
                <a:spcPct val="110000"/>
              </a:lnSpc>
              <a:spcBef>
                <a:spcPts val="0"/>
              </a:spcBef>
              <a:spcAft>
                <a:spcPts val="0"/>
              </a:spcAft>
              <a:buClr>
                <a:schemeClr val="lt2"/>
              </a:buClr>
              <a:buSzPts val="1500"/>
              <a:buChar char="○"/>
            </a:pPr>
            <a:r>
              <a:rPr lang="en" sz="1500"/>
              <a:t>Side-effects of being immersed when using Head </a:t>
            </a:r>
            <a:endParaRPr sz="1500"/>
          </a:p>
          <a:p>
            <a:pPr indent="0" lvl="0" marL="914400" rtl="0" algn="l">
              <a:lnSpc>
                <a:spcPct val="110000"/>
              </a:lnSpc>
              <a:spcBef>
                <a:spcPts val="0"/>
              </a:spcBef>
              <a:spcAft>
                <a:spcPts val="0"/>
              </a:spcAft>
              <a:buNone/>
            </a:pPr>
            <a:r>
              <a:rPr lang="en" sz="1500"/>
              <a:t>Mounted Displays(HMDs)</a:t>
            </a:r>
            <a:endParaRPr sz="1500">
              <a:solidFill>
                <a:schemeClr val="lt2"/>
              </a:solidFill>
            </a:endParaRPr>
          </a:p>
          <a:p>
            <a:pPr indent="0" lvl="0" marL="0" rtl="0" algn="l">
              <a:lnSpc>
                <a:spcPct val="110000"/>
              </a:lnSpc>
              <a:spcBef>
                <a:spcPts val="0"/>
              </a:spcBef>
              <a:spcAft>
                <a:spcPts val="0"/>
              </a:spcAft>
              <a:buNone/>
            </a:pPr>
            <a:r>
              <a:t/>
            </a:r>
            <a:endParaRPr sz="1500">
              <a:solidFill>
                <a:schemeClr val="lt2"/>
              </a:solidFill>
            </a:endParaRPr>
          </a:p>
          <a:p>
            <a:pPr indent="0" lvl="0" marL="0" rtl="0" algn="l">
              <a:lnSpc>
                <a:spcPct val="110000"/>
              </a:lnSpc>
              <a:spcBef>
                <a:spcPts val="0"/>
              </a:spcBef>
              <a:spcAft>
                <a:spcPts val="0"/>
              </a:spcAft>
              <a:buNone/>
            </a:pPr>
            <a:r>
              <a:t/>
            </a:r>
            <a:endParaRPr sz="1500">
              <a:solidFill>
                <a:schemeClr val="lt2"/>
              </a:solidFill>
            </a:endParaRPr>
          </a:p>
          <a:p>
            <a:pPr indent="-327025" lvl="0" marL="1828800" rtl="0" algn="l">
              <a:lnSpc>
                <a:spcPct val="110000"/>
              </a:lnSpc>
              <a:spcBef>
                <a:spcPts val="0"/>
              </a:spcBef>
              <a:spcAft>
                <a:spcPts val="0"/>
              </a:spcAft>
              <a:buClr>
                <a:schemeClr val="lt2"/>
              </a:buClr>
              <a:buSzPts val="1550"/>
              <a:buFont typeface="Arial"/>
              <a:buChar char="-"/>
            </a:pPr>
            <a:r>
              <a:t/>
            </a:r>
            <a:endParaRPr sz="1500">
              <a:solidFill>
                <a:schemeClr val="lt2"/>
              </a:solidFill>
            </a:endParaRPr>
          </a:p>
        </p:txBody>
      </p:sp>
      <p:sp>
        <p:nvSpPr>
          <p:cNvPr id="185" name="Google Shape;185;p31"/>
          <p:cNvSpPr/>
          <p:nvPr/>
        </p:nvSpPr>
        <p:spPr>
          <a:xfrm>
            <a:off x="6197561" y="1346764"/>
            <a:ext cx="1470192" cy="2931647"/>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pic>
        <p:nvPicPr>
          <p:cNvPr id="186" name="Google Shape;186;p31"/>
          <p:cNvPicPr preferRelativeResize="0"/>
          <p:nvPr/>
        </p:nvPicPr>
        <p:blipFill rotWithShape="1">
          <a:blip r:embed="rId4">
            <a:alphaModFix/>
          </a:blip>
          <a:srcRect b="0" l="34294" r="34294" t="26090"/>
          <a:stretch/>
        </p:blipFill>
        <p:spPr>
          <a:xfrm>
            <a:off x="6243275" y="2224703"/>
            <a:ext cx="1373100" cy="1817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2"/>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Role of HCI</a:t>
            </a:r>
            <a:endParaRPr/>
          </a:p>
        </p:txBody>
      </p:sp>
      <p:sp>
        <p:nvSpPr>
          <p:cNvPr id="192" name="Google Shape;192;p32"/>
          <p:cNvSpPr txBox="1"/>
          <p:nvPr>
            <p:ph idx="1" type="body"/>
          </p:nvPr>
        </p:nvSpPr>
        <p:spPr>
          <a:xfrm>
            <a:off x="720000" y="1152475"/>
            <a:ext cx="8116500" cy="3902100"/>
          </a:xfrm>
          <a:prstGeom prst="rect">
            <a:avLst/>
          </a:prstGeom>
          <a:solidFill>
            <a:schemeClr val="dk1">
              <a:alpha val="56699"/>
            </a:schemeClr>
          </a:solidFill>
        </p:spPr>
        <p:txBody>
          <a:bodyPr anchorCtr="0" anchor="t" bIns="91425" lIns="234000" spcFirstLastPara="1" rIns="234000" wrap="square" tIns="234000">
            <a:noAutofit/>
          </a:bodyPr>
          <a:lstStyle/>
          <a:p>
            <a:pPr indent="-317500" lvl="0" marL="457200" rtl="0" algn="l">
              <a:lnSpc>
                <a:spcPct val="110000"/>
              </a:lnSpc>
              <a:spcBef>
                <a:spcPts val="0"/>
              </a:spcBef>
              <a:spcAft>
                <a:spcPts val="0"/>
              </a:spcAft>
              <a:buClr>
                <a:schemeClr val="lt2"/>
              </a:buClr>
              <a:buSzPts val="1400"/>
              <a:buChar char="●"/>
            </a:pPr>
            <a:r>
              <a:rPr lang="en" sz="1400">
                <a:solidFill>
                  <a:schemeClr val="lt2"/>
                </a:solidFill>
              </a:rPr>
              <a:t>Full Immersive Experience</a:t>
            </a:r>
            <a:endParaRPr sz="1400">
              <a:solidFill>
                <a:schemeClr val="lt2"/>
              </a:solidFill>
            </a:endParaRPr>
          </a:p>
          <a:p>
            <a:pPr indent="-317500" lvl="1" marL="914400" rtl="0" algn="l">
              <a:lnSpc>
                <a:spcPct val="110000"/>
              </a:lnSpc>
              <a:spcBef>
                <a:spcPts val="0"/>
              </a:spcBef>
              <a:spcAft>
                <a:spcPts val="0"/>
              </a:spcAft>
              <a:buClr>
                <a:schemeClr val="lt2"/>
              </a:buClr>
              <a:buSzPts val="1400"/>
              <a:buChar char="○"/>
            </a:pPr>
            <a:r>
              <a:rPr lang="en" sz="1400"/>
              <a:t>Extended Reality (XR) = VR  (Virtual Reality) + AR (Augmented Reality) + MR (Mixed Reality)</a:t>
            </a:r>
            <a:endParaRPr sz="1400"/>
          </a:p>
          <a:p>
            <a:pPr indent="-317500" lvl="0" marL="457200" rtl="0" algn="l">
              <a:lnSpc>
                <a:spcPct val="110000"/>
              </a:lnSpc>
              <a:spcBef>
                <a:spcPts val="0"/>
              </a:spcBef>
              <a:spcAft>
                <a:spcPts val="0"/>
              </a:spcAft>
              <a:buClr>
                <a:schemeClr val="lt2"/>
              </a:buClr>
              <a:buSzPts val="1400"/>
              <a:buChar char="●"/>
            </a:pPr>
            <a:r>
              <a:rPr lang="en" sz="1400">
                <a:solidFill>
                  <a:schemeClr val="lt2"/>
                </a:solidFill>
              </a:rPr>
              <a:t>Main Interaction Method:</a:t>
            </a:r>
            <a:endParaRPr sz="1400">
              <a:solidFill>
                <a:schemeClr val="lt2"/>
              </a:solidFill>
            </a:endParaRPr>
          </a:p>
          <a:p>
            <a:pPr indent="-317500" lvl="1" marL="914400" rtl="0" algn="l">
              <a:lnSpc>
                <a:spcPct val="110000"/>
              </a:lnSpc>
              <a:spcBef>
                <a:spcPts val="0"/>
              </a:spcBef>
              <a:spcAft>
                <a:spcPts val="0"/>
              </a:spcAft>
              <a:buClr>
                <a:schemeClr val="lt2"/>
              </a:buClr>
              <a:buSzPts val="1400"/>
              <a:buChar char="○"/>
            </a:pPr>
            <a:r>
              <a:rPr lang="en" sz="1400"/>
              <a:t>Head Mounted Displays </a:t>
            </a:r>
            <a:endParaRPr sz="1400"/>
          </a:p>
          <a:p>
            <a:pPr indent="-317500" lvl="2" marL="1371600" rtl="0" algn="l">
              <a:lnSpc>
                <a:spcPct val="110000"/>
              </a:lnSpc>
              <a:spcBef>
                <a:spcPts val="0"/>
              </a:spcBef>
              <a:spcAft>
                <a:spcPts val="0"/>
              </a:spcAft>
              <a:buClr>
                <a:schemeClr val="lt2"/>
              </a:buClr>
              <a:buSzPts val="1400"/>
              <a:buChar char="■"/>
            </a:pPr>
            <a:r>
              <a:rPr lang="en" sz="1400"/>
              <a:t>Environment Analysis  </a:t>
            </a:r>
            <a:endParaRPr sz="1400"/>
          </a:p>
          <a:p>
            <a:pPr indent="-317500" lvl="3" marL="1828800" rtl="0" algn="l">
              <a:lnSpc>
                <a:spcPct val="110000"/>
              </a:lnSpc>
              <a:spcBef>
                <a:spcPts val="0"/>
              </a:spcBef>
              <a:spcAft>
                <a:spcPts val="0"/>
              </a:spcAft>
              <a:buClr>
                <a:schemeClr val="lt2"/>
              </a:buClr>
              <a:buSzPts val="1400"/>
              <a:buChar char="●"/>
            </a:pPr>
            <a:r>
              <a:rPr lang="en" sz="1400"/>
              <a:t>Detect hidden heat/See through walls/Detect Water</a:t>
            </a:r>
            <a:endParaRPr sz="1400"/>
          </a:p>
          <a:p>
            <a:pPr indent="-317500" lvl="1" marL="914400" rtl="0" algn="l">
              <a:lnSpc>
                <a:spcPct val="110000"/>
              </a:lnSpc>
              <a:spcBef>
                <a:spcPts val="0"/>
              </a:spcBef>
              <a:spcAft>
                <a:spcPts val="0"/>
              </a:spcAft>
              <a:buClr>
                <a:schemeClr val="lt2"/>
              </a:buClr>
              <a:buSzPts val="1400"/>
              <a:buChar char="○"/>
            </a:pPr>
            <a:r>
              <a:rPr lang="en" sz="1400"/>
              <a:t>Hand Controls </a:t>
            </a:r>
            <a:endParaRPr sz="1400"/>
          </a:p>
          <a:p>
            <a:pPr indent="-317500" lvl="1" marL="914400" rtl="0" algn="l">
              <a:lnSpc>
                <a:spcPct val="110000"/>
              </a:lnSpc>
              <a:spcBef>
                <a:spcPts val="0"/>
              </a:spcBef>
              <a:spcAft>
                <a:spcPts val="0"/>
              </a:spcAft>
              <a:buClr>
                <a:schemeClr val="lt2"/>
              </a:buClr>
              <a:buSzPts val="1400"/>
              <a:buChar char="○"/>
            </a:pPr>
            <a:r>
              <a:rPr lang="en" sz="1400"/>
              <a:t>Sensors for the User to Adapt to User Needs</a:t>
            </a:r>
            <a:endParaRPr sz="1400"/>
          </a:p>
          <a:p>
            <a:pPr indent="-317500" lvl="2" marL="1371600" rtl="0" algn="l">
              <a:lnSpc>
                <a:spcPct val="110000"/>
              </a:lnSpc>
              <a:spcBef>
                <a:spcPts val="0"/>
              </a:spcBef>
              <a:spcAft>
                <a:spcPts val="0"/>
              </a:spcAft>
              <a:buClr>
                <a:schemeClr val="lt2"/>
              </a:buClr>
              <a:buSzPts val="1400"/>
              <a:buChar char="■"/>
            </a:pPr>
            <a:r>
              <a:rPr lang="en" sz="1400"/>
              <a:t>Stress Level </a:t>
            </a:r>
            <a:endParaRPr sz="1400"/>
          </a:p>
          <a:p>
            <a:pPr indent="-317500" lvl="2" marL="1371600" rtl="0" algn="l">
              <a:lnSpc>
                <a:spcPct val="110000"/>
              </a:lnSpc>
              <a:spcBef>
                <a:spcPts val="0"/>
              </a:spcBef>
              <a:spcAft>
                <a:spcPts val="0"/>
              </a:spcAft>
              <a:buClr>
                <a:schemeClr val="lt2"/>
              </a:buClr>
              <a:buSzPts val="1400"/>
              <a:buChar char="■"/>
            </a:pPr>
            <a:r>
              <a:rPr lang="en" sz="1400"/>
              <a:t>Electrical Activity (EMG)</a:t>
            </a:r>
            <a:endParaRPr sz="1400"/>
          </a:p>
          <a:p>
            <a:pPr indent="-317500" lvl="0" marL="457200" rtl="0" algn="l">
              <a:lnSpc>
                <a:spcPct val="110000"/>
              </a:lnSpc>
              <a:spcBef>
                <a:spcPts val="0"/>
              </a:spcBef>
              <a:spcAft>
                <a:spcPts val="0"/>
              </a:spcAft>
              <a:buClr>
                <a:schemeClr val="lt2"/>
              </a:buClr>
              <a:buSzPts val="1400"/>
              <a:buChar char="●"/>
            </a:pPr>
            <a:r>
              <a:rPr lang="en" sz="1400">
                <a:solidFill>
                  <a:schemeClr val="lt2"/>
                </a:solidFill>
              </a:rPr>
              <a:t>Life in the Metaverse  = Real Life</a:t>
            </a:r>
            <a:endParaRPr sz="1400">
              <a:solidFill>
                <a:schemeClr val="lt2"/>
              </a:solidFill>
            </a:endParaRPr>
          </a:p>
          <a:p>
            <a:pPr indent="-317500" lvl="1" marL="914400" rtl="0" algn="l">
              <a:lnSpc>
                <a:spcPct val="110000"/>
              </a:lnSpc>
              <a:spcBef>
                <a:spcPts val="0"/>
              </a:spcBef>
              <a:spcAft>
                <a:spcPts val="0"/>
              </a:spcAft>
              <a:buClr>
                <a:schemeClr val="lt2"/>
              </a:buClr>
              <a:buSzPts val="1400"/>
              <a:buChar char="○"/>
            </a:pPr>
            <a:r>
              <a:rPr lang="en" sz="1400"/>
              <a:t>Used For Day To Day Tasks </a:t>
            </a:r>
            <a:endParaRPr sz="1400"/>
          </a:p>
          <a:p>
            <a:pPr indent="-317500" lvl="1" marL="914400" rtl="0" algn="l">
              <a:lnSpc>
                <a:spcPct val="110000"/>
              </a:lnSpc>
              <a:spcBef>
                <a:spcPts val="0"/>
              </a:spcBef>
              <a:spcAft>
                <a:spcPts val="0"/>
              </a:spcAft>
              <a:buClr>
                <a:schemeClr val="lt2"/>
              </a:buClr>
              <a:buSzPts val="1400"/>
              <a:buChar char="○"/>
            </a:pPr>
            <a:r>
              <a:rPr lang="en" sz="1400"/>
              <a:t>Online Personas = Real Life Personas</a:t>
            </a:r>
            <a:r>
              <a:rPr lang="en" sz="1400"/>
              <a:t> </a:t>
            </a:r>
            <a:endParaRPr sz="1400"/>
          </a:p>
          <a:p>
            <a:pPr indent="-317500" lvl="0" marL="457200" rtl="0" algn="l">
              <a:lnSpc>
                <a:spcPct val="110000"/>
              </a:lnSpc>
              <a:spcBef>
                <a:spcPts val="0"/>
              </a:spcBef>
              <a:spcAft>
                <a:spcPts val="0"/>
              </a:spcAft>
              <a:buClr>
                <a:schemeClr val="lt2"/>
              </a:buClr>
              <a:buSzPts val="1400"/>
              <a:buChar char="●"/>
            </a:pPr>
            <a:r>
              <a:rPr lang="en" sz="1400">
                <a:solidFill>
                  <a:schemeClr val="lt2"/>
                </a:solidFill>
              </a:rPr>
              <a:t>Comfortable User Experience </a:t>
            </a:r>
            <a:endParaRPr sz="1400">
              <a:solidFill>
                <a:schemeClr val="lt2"/>
              </a:solidFill>
            </a:endParaRPr>
          </a:p>
          <a:p>
            <a:pPr indent="0" lvl="0" marL="0" rtl="0" algn="l">
              <a:lnSpc>
                <a:spcPct val="110000"/>
              </a:lnSpc>
              <a:spcBef>
                <a:spcPts val="0"/>
              </a:spcBef>
              <a:spcAft>
                <a:spcPts val="0"/>
              </a:spcAft>
              <a:buNone/>
            </a:pPr>
            <a:r>
              <a:t/>
            </a:r>
            <a:endParaRPr sz="1400">
              <a:solidFill>
                <a:schemeClr val="lt2"/>
              </a:solidFill>
            </a:endParaRPr>
          </a:p>
          <a:p>
            <a:pPr indent="-317500" lvl="0" marL="1828800" rtl="0" algn="l">
              <a:lnSpc>
                <a:spcPct val="110000"/>
              </a:lnSpc>
              <a:spcBef>
                <a:spcPts val="0"/>
              </a:spcBef>
              <a:spcAft>
                <a:spcPts val="0"/>
              </a:spcAft>
              <a:buClr>
                <a:schemeClr val="lt2"/>
              </a:buClr>
              <a:buSzPts val="1400"/>
              <a:buFont typeface="Arial"/>
              <a:buChar char="-"/>
            </a:pPr>
            <a:r>
              <a:t/>
            </a:r>
            <a:endParaRPr sz="1400">
              <a:solidFill>
                <a:schemeClr val="lt2"/>
              </a:solidFill>
            </a:endParaRPr>
          </a:p>
        </p:txBody>
      </p:sp>
      <p:grpSp>
        <p:nvGrpSpPr>
          <p:cNvPr id="193" name="Google Shape;193;p32"/>
          <p:cNvGrpSpPr/>
          <p:nvPr/>
        </p:nvGrpSpPr>
        <p:grpSpPr>
          <a:xfrm>
            <a:off x="6225504" y="2972206"/>
            <a:ext cx="2041473" cy="1929137"/>
            <a:chOff x="1040275" y="238125"/>
            <a:chExt cx="5538450" cy="5237950"/>
          </a:xfrm>
        </p:grpSpPr>
        <p:sp>
          <p:nvSpPr>
            <p:cNvPr id="194" name="Google Shape;194;p32"/>
            <p:cNvSpPr/>
            <p:nvPr/>
          </p:nvSpPr>
          <p:spPr>
            <a:xfrm>
              <a:off x="1445900" y="1165400"/>
              <a:ext cx="459350" cy="451025"/>
            </a:xfrm>
            <a:custGeom>
              <a:rect b="b" l="l" r="r" t="t"/>
              <a:pathLst>
                <a:path extrusionOk="0" h="18041" w="18374">
                  <a:moveTo>
                    <a:pt x="11801" y="1"/>
                  </a:moveTo>
                  <a:lnTo>
                    <a:pt x="1" y="14388"/>
                  </a:lnTo>
                  <a:lnTo>
                    <a:pt x="18259" y="18040"/>
                  </a:lnTo>
                  <a:lnTo>
                    <a:pt x="18374" y="17894"/>
                  </a:lnTo>
                  <a:lnTo>
                    <a:pt x="1180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2"/>
            <p:cNvSpPr/>
            <p:nvPr/>
          </p:nvSpPr>
          <p:spPr>
            <a:xfrm>
              <a:off x="1740900" y="915250"/>
              <a:ext cx="341475" cy="697525"/>
            </a:xfrm>
            <a:custGeom>
              <a:rect b="b" l="l" r="r" t="t"/>
              <a:pathLst>
                <a:path extrusionOk="0" h="27901" w="13659">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2"/>
            <p:cNvSpPr/>
            <p:nvPr/>
          </p:nvSpPr>
          <p:spPr>
            <a:xfrm>
              <a:off x="1437800" y="1525100"/>
              <a:ext cx="464600" cy="592400"/>
            </a:xfrm>
            <a:custGeom>
              <a:rect b="b" l="l" r="r" t="t"/>
              <a:pathLst>
                <a:path extrusionOk="0" h="23696" w="18584">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2"/>
            <p:cNvSpPr/>
            <p:nvPr/>
          </p:nvSpPr>
          <p:spPr>
            <a:xfrm>
              <a:off x="1482675" y="1625000"/>
              <a:ext cx="634375" cy="560850"/>
            </a:xfrm>
            <a:custGeom>
              <a:rect b="b" l="l" r="r" t="t"/>
              <a:pathLst>
                <a:path extrusionOk="0" h="22434" w="25375">
                  <a:moveTo>
                    <a:pt x="16914" y="1"/>
                  </a:moveTo>
                  <a:lnTo>
                    <a:pt x="0" y="19856"/>
                  </a:lnTo>
                  <a:lnTo>
                    <a:pt x="19908" y="21880"/>
                  </a:lnTo>
                  <a:lnTo>
                    <a:pt x="25375" y="22433"/>
                  </a:lnTo>
                  <a:lnTo>
                    <a:pt x="1691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2"/>
            <p:cNvSpPr/>
            <p:nvPr/>
          </p:nvSpPr>
          <p:spPr>
            <a:xfrm>
              <a:off x="1125600" y="1535800"/>
              <a:ext cx="348500" cy="586125"/>
            </a:xfrm>
            <a:custGeom>
              <a:rect b="b" l="l" r="r" t="t"/>
              <a:pathLst>
                <a:path extrusionOk="0" h="23445" w="1394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2"/>
            <p:cNvSpPr/>
            <p:nvPr/>
          </p:nvSpPr>
          <p:spPr>
            <a:xfrm>
              <a:off x="2097725" y="679450"/>
              <a:ext cx="730375" cy="221500"/>
            </a:xfrm>
            <a:custGeom>
              <a:rect b="b" l="l" r="r" t="t"/>
              <a:pathLst>
                <a:path extrusionOk="0" h="8860" w="29215">
                  <a:moveTo>
                    <a:pt x="7837" y="1"/>
                  </a:moveTo>
                  <a:lnTo>
                    <a:pt x="7628" y="158"/>
                  </a:lnTo>
                  <a:lnTo>
                    <a:pt x="1" y="8859"/>
                  </a:lnTo>
                  <a:lnTo>
                    <a:pt x="1" y="8859"/>
                  </a:lnTo>
                  <a:lnTo>
                    <a:pt x="29215" y="4049"/>
                  </a:lnTo>
                  <a:lnTo>
                    <a:pt x="783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2"/>
            <p:cNvSpPr/>
            <p:nvPr/>
          </p:nvSpPr>
          <p:spPr>
            <a:xfrm>
              <a:off x="2304075" y="463225"/>
              <a:ext cx="736875" cy="208175"/>
            </a:xfrm>
            <a:custGeom>
              <a:rect b="b" l="l" r="r" t="t"/>
              <a:pathLst>
                <a:path extrusionOk="0" h="8327" w="29475">
                  <a:moveTo>
                    <a:pt x="29475" y="1"/>
                  </a:moveTo>
                  <a:lnTo>
                    <a:pt x="8670" y="1733"/>
                  </a:lnTo>
                  <a:lnTo>
                    <a:pt x="0" y="8327"/>
                  </a:lnTo>
                  <a:lnTo>
                    <a:pt x="2947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2"/>
            <p:cNvSpPr/>
            <p:nvPr/>
          </p:nvSpPr>
          <p:spPr>
            <a:xfrm>
              <a:off x="2293625" y="460350"/>
              <a:ext cx="781500" cy="320325"/>
            </a:xfrm>
            <a:custGeom>
              <a:rect b="b" l="l" r="r" t="t"/>
              <a:pathLst>
                <a:path extrusionOk="0" h="12813" w="31260">
                  <a:moveTo>
                    <a:pt x="31260" y="0"/>
                  </a:moveTo>
                  <a:lnTo>
                    <a:pt x="29893" y="116"/>
                  </a:lnTo>
                  <a:lnTo>
                    <a:pt x="418" y="8442"/>
                  </a:lnTo>
                  <a:lnTo>
                    <a:pt x="1" y="8765"/>
                  </a:lnTo>
                  <a:lnTo>
                    <a:pt x="21379" y="12813"/>
                  </a:lnTo>
                  <a:lnTo>
                    <a:pt x="3126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2"/>
            <p:cNvSpPr/>
            <p:nvPr/>
          </p:nvSpPr>
          <p:spPr>
            <a:xfrm>
              <a:off x="1908625" y="906900"/>
              <a:ext cx="740825" cy="708475"/>
            </a:xfrm>
            <a:custGeom>
              <a:rect b="b" l="l" r="r" t="t"/>
              <a:pathLst>
                <a:path extrusionOk="0" h="28339" w="29633">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2"/>
            <p:cNvSpPr/>
            <p:nvPr/>
          </p:nvSpPr>
          <p:spPr>
            <a:xfrm>
              <a:off x="2092525" y="780650"/>
              <a:ext cx="735575" cy="432500"/>
            </a:xfrm>
            <a:custGeom>
              <a:rect b="b" l="l" r="r" t="t"/>
              <a:pathLst>
                <a:path extrusionOk="0" h="17300" w="29423">
                  <a:moveTo>
                    <a:pt x="29423" y="1"/>
                  </a:moveTo>
                  <a:lnTo>
                    <a:pt x="209" y="4811"/>
                  </a:lnTo>
                  <a:lnTo>
                    <a:pt x="0" y="5051"/>
                  </a:lnTo>
                  <a:lnTo>
                    <a:pt x="22276" y="17300"/>
                  </a:lnTo>
                  <a:lnTo>
                    <a:pt x="2942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2"/>
            <p:cNvSpPr/>
            <p:nvPr/>
          </p:nvSpPr>
          <p:spPr>
            <a:xfrm>
              <a:off x="1125600" y="1959400"/>
              <a:ext cx="344325" cy="422600"/>
            </a:xfrm>
            <a:custGeom>
              <a:rect b="b" l="l" r="r" t="t"/>
              <a:pathLst>
                <a:path extrusionOk="0" h="16904" w="13773">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2"/>
            <p:cNvSpPr/>
            <p:nvPr/>
          </p:nvSpPr>
          <p:spPr>
            <a:xfrm>
              <a:off x="1481375" y="2129475"/>
              <a:ext cx="635150" cy="625775"/>
            </a:xfrm>
            <a:custGeom>
              <a:rect b="b" l="l" r="r" t="t"/>
              <a:pathLst>
                <a:path extrusionOk="0" h="25031" w="25406">
                  <a:moveTo>
                    <a:pt x="1" y="0"/>
                  </a:moveTo>
                  <a:lnTo>
                    <a:pt x="12521" y="25030"/>
                  </a:lnTo>
                  <a:lnTo>
                    <a:pt x="20158" y="11717"/>
                  </a:lnTo>
                  <a:lnTo>
                    <a:pt x="25406" y="2577"/>
                  </a:lnTo>
                  <a:lnTo>
                    <a:pt x="17977" y="1826"/>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2"/>
            <p:cNvSpPr/>
            <p:nvPr/>
          </p:nvSpPr>
          <p:spPr>
            <a:xfrm>
              <a:off x="1125600" y="2129475"/>
              <a:ext cx="342750" cy="740525"/>
            </a:xfrm>
            <a:custGeom>
              <a:rect b="b" l="l" r="r" t="t"/>
              <a:pathLst>
                <a:path extrusionOk="0" h="29621" w="13710">
                  <a:moveTo>
                    <a:pt x="13710" y="0"/>
                  </a:moveTo>
                  <a:lnTo>
                    <a:pt x="0" y="10100"/>
                  </a:lnTo>
                  <a:lnTo>
                    <a:pt x="0" y="10340"/>
                  </a:lnTo>
                  <a:lnTo>
                    <a:pt x="1429" y="29621"/>
                  </a:lnTo>
                  <a:lnTo>
                    <a:pt x="1371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2"/>
            <p:cNvSpPr/>
            <p:nvPr/>
          </p:nvSpPr>
          <p:spPr>
            <a:xfrm>
              <a:off x="1162625" y="2134425"/>
              <a:ext cx="625525" cy="755400"/>
            </a:xfrm>
            <a:custGeom>
              <a:rect b="b" l="l" r="r" t="t"/>
              <a:pathLst>
                <a:path extrusionOk="0" h="30216" w="25021">
                  <a:moveTo>
                    <a:pt x="12489" y="0"/>
                  </a:moveTo>
                  <a:lnTo>
                    <a:pt x="1" y="30132"/>
                  </a:lnTo>
                  <a:lnTo>
                    <a:pt x="1" y="30216"/>
                  </a:lnTo>
                  <a:lnTo>
                    <a:pt x="25020" y="25062"/>
                  </a:lnTo>
                  <a:lnTo>
                    <a:pt x="1248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2"/>
            <p:cNvSpPr/>
            <p:nvPr/>
          </p:nvSpPr>
          <p:spPr>
            <a:xfrm>
              <a:off x="1164975" y="2770100"/>
              <a:ext cx="618725" cy="509425"/>
            </a:xfrm>
            <a:custGeom>
              <a:rect b="b" l="l" r="r" t="t"/>
              <a:pathLst>
                <a:path extrusionOk="0" h="20377" w="24749">
                  <a:moveTo>
                    <a:pt x="24749" y="0"/>
                  </a:moveTo>
                  <a:lnTo>
                    <a:pt x="0" y="5092"/>
                  </a:lnTo>
                  <a:lnTo>
                    <a:pt x="7648" y="20377"/>
                  </a:lnTo>
                  <a:lnTo>
                    <a:pt x="2474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2"/>
            <p:cNvSpPr/>
            <p:nvPr/>
          </p:nvSpPr>
          <p:spPr>
            <a:xfrm>
              <a:off x="1361650" y="2777125"/>
              <a:ext cx="426500" cy="653450"/>
            </a:xfrm>
            <a:custGeom>
              <a:rect b="b" l="l" r="r" t="t"/>
              <a:pathLst>
                <a:path extrusionOk="0" h="26138" w="17060">
                  <a:moveTo>
                    <a:pt x="17059" y="1"/>
                  </a:moveTo>
                  <a:lnTo>
                    <a:pt x="0" y="20336"/>
                  </a:lnTo>
                  <a:lnTo>
                    <a:pt x="13429" y="26137"/>
                  </a:lnTo>
                  <a:lnTo>
                    <a:pt x="14931" y="15370"/>
                  </a:lnTo>
                  <a:lnTo>
                    <a:pt x="1705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2"/>
            <p:cNvSpPr/>
            <p:nvPr/>
          </p:nvSpPr>
          <p:spPr>
            <a:xfrm>
              <a:off x="1799325" y="2193650"/>
              <a:ext cx="1025125" cy="569425"/>
            </a:xfrm>
            <a:custGeom>
              <a:rect b="b" l="l" r="r" t="t"/>
              <a:pathLst>
                <a:path extrusionOk="0" h="22777" w="41005">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2"/>
            <p:cNvSpPr/>
            <p:nvPr/>
          </p:nvSpPr>
          <p:spPr>
            <a:xfrm>
              <a:off x="1910450" y="1216525"/>
              <a:ext cx="732450" cy="964350"/>
            </a:xfrm>
            <a:custGeom>
              <a:rect b="b" l="l" r="r" t="t"/>
              <a:pathLst>
                <a:path extrusionOk="0" h="38574" w="29298">
                  <a:moveTo>
                    <a:pt x="29298" y="1"/>
                  </a:moveTo>
                  <a:lnTo>
                    <a:pt x="0" y="15953"/>
                  </a:lnTo>
                  <a:lnTo>
                    <a:pt x="8535" y="38573"/>
                  </a:lnTo>
                  <a:lnTo>
                    <a:pt x="2929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2"/>
            <p:cNvSpPr/>
            <p:nvPr/>
          </p:nvSpPr>
          <p:spPr>
            <a:xfrm>
              <a:off x="2130600" y="1216525"/>
              <a:ext cx="1117450" cy="968800"/>
            </a:xfrm>
            <a:custGeom>
              <a:rect b="b" l="l" r="r" t="t"/>
              <a:pathLst>
                <a:path extrusionOk="0" h="38752" w="44698">
                  <a:moveTo>
                    <a:pt x="20858" y="1"/>
                  </a:moveTo>
                  <a:lnTo>
                    <a:pt x="0" y="38751"/>
                  </a:lnTo>
                  <a:lnTo>
                    <a:pt x="44625" y="31687"/>
                  </a:lnTo>
                  <a:lnTo>
                    <a:pt x="44625" y="31677"/>
                  </a:lnTo>
                  <a:lnTo>
                    <a:pt x="44698" y="31666"/>
                  </a:lnTo>
                  <a:lnTo>
                    <a:pt x="2085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2"/>
            <p:cNvSpPr/>
            <p:nvPr/>
          </p:nvSpPr>
          <p:spPr>
            <a:xfrm>
              <a:off x="2649425" y="733700"/>
              <a:ext cx="761400" cy="479450"/>
            </a:xfrm>
            <a:custGeom>
              <a:rect b="b" l="l" r="r" t="t"/>
              <a:pathLst>
                <a:path extrusionOk="0" h="19178" w="30456">
                  <a:moveTo>
                    <a:pt x="30455" y="1"/>
                  </a:moveTo>
                  <a:lnTo>
                    <a:pt x="7147" y="1879"/>
                  </a:lnTo>
                  <a:lnTo>
                    <a:pt x="0" y="19178"/>
                  </a:lnTo>
                  <a:lnTo>
                    <a:pt x="3045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2"/>
            <p:cNvSpPr/>
            <p:nvPr/>
          </p:nvSpPr>
          <p:spPr>
            <a:xfrm>
              <a:off x="2649425" y="733700"/>
              <a:ext cx="761400" cy="1274500"/>
            </a:xfrm>
            <a:custGeom>
              <a:rect b="b" l="l" r="r" t="t"/>
              <a:pathLst>
                <a:path extrusionOk="0" h="50980" w="30456">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2"/>
            <p:cNvSpPr/>
            <p:nvPr/>
          </p:nvSpPr>
          <p:spPr>
            <a:xfrm>
              <a:off x="2128775" y="2017550"/>
              <a:ext cx="1113025" cy="565800"/>
            </a:xfrm>
            <a:custGeom>
              <a:rect b="b" l="l" r="r" t="t"/>
              <a:pathLst>
                <a:path extrusionOk="0" h="22632" w="44521">
                  <a:moveTo>
                    <a:pt x="44520" y="1"/>
                  </a:moveTo>
                  <a:lnTo>
                    <a:pt x="1" y="7044"/>
                  </a:lnTo>
                  <a:lnTo>
                    <a:pt x="27827" y="22632"/>
                  </a:lnTo>
                  <a:lnTo>
                    <a:pt x="4452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2"/>
            <p:cNvSpPr/>
            <p:nvPr/>
          </p:nvSpPr>
          <p:spPr>
            <a:xfrm>
              <a:off x="2828075" y="458000"/>
              <a:ext cx="582750" cy="322675"/>
            </a:xfrm>
            <a:custGeom>
              <a:rect b="b" l="l" r="r" t="t"/>
              <a:pathLst>
                <a:path extrusionOk="0" h="12907" w="23310">
                  <a:moveTo>
                    <a:pt x="10434" y="1"/>
                  </a:moveTo>
                  <a:lnTo>
                    <a:pt x="10174" y="74"/>
                  </a:lnTo>
                  <a:lnTo>
                    <a:pt x="9882" y="94"/>
                  </a:lnTo>
                  <a:lnTo>
                    <a:pt x="1" y="12907"/>
                  </a:lnTo>
                  <a:lnTo>
                    <a:pt x="23309" y="11029"/>
                  </a:lnTo>
                  <a:lnTo>
                    <a:pt x="1043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2"/>
            <p:cNvSpPr/>
            <p:nvPr/>
          </p:nvSpPr>
          <p:spPr>
            <a:xfrm>
              <a:off x="3088925" y="301750"/>
              <a:ext cx="533175" cy="431975"/>
            </a:xfrm>
            <a:custGeom>
              <a:rect b="b" l="l" r="r" t="t"/>
              <a:pathLst>
                <a:path extrusionOk="0" h="17279" w="21327">
                  <a:moveTo>
                    <a:pt x="21327" y="1"/>
                  </a:moveTo>
                  <a:lnTo>
                    <a:pt x="0" y="6251"/>
                  </a:lnTo>
                  <a:lnTo>
                    <a:pt x="12875" y="17279"/>
                  </a:lnTo>
                  <a:lnTo>
                    <a:pt x="2132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2"/>
            <p:cNvSpPr/>
            <p:nvPr/>
          </p:nvSpPr>
          <p:spPr>
            <a:xfrm>
              <a:off x="3410800" y="300475"/>
              <a:ext cx="711600" cy="433250"/>
            </a:xfrm>
            <a:custGeom>
              <a:rect b="b" l="l" r="r" t="t"/>
              <a:pathLst>
                <a:path extrusionOk="0" h="17330" w="28464">
                  <a:moveTo>
                    <a:pt x="8639" y="0"/>
                  </a:moveTo>
                  <a:lnTo>
                    <a:pt x="8452" y="52"/>
                  </a:lnTo>
                  <a:lnTo>
                    <a:pt x="0" y="17330"/>
                  </a:lnTo>
                  <a:lnTo>
                    <a:pt x="0" y="17330"/>
                  </a:lnTo>
                  <a:lnTo>
                    <a:pt x="28463" y="6239"/>
                  </a:lnTo>
                  <a:lnTo>
                    <a:pt x="863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2"/>
            <p:cNvSpPr/>
            <p:nvPr/>
          </p:nvSpPr>
          <p:spPr>
            <a:xfrm>
              <a:off x="4136725" y="459575"/>
              <a:ext cx="333375" cy="518575"/>
            </a:xfrm>
            <a:custGeom>
              <a:rect b="b" l="l" r="r" t="t"/>
              <a:pathLst>
                <a:path extrusionOk="0" h="20743" w="13335">
                  <a:moveTo>
                    <a:pt x="0" y="1"/>
                  </a:moveTo>
                  <a:lnTo>
                    <a:pt x="6302" y="20743"/>
                  </a:lnTo>
                  <a:lnTo>
                    <a:pt x="13335" y="386"/>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2"/>
            <p:cNvSpPr/>
            <p:nvPr/>
          </p:nvSpPr>
          <p:spPr>
            <a:xfrm>
              <a:off x="4294275" y="469225"/>
              <a:ext cx="546475" cy="508925"/>
            </a:xfrm>
            <a:custGeom>
              <a:rect b="b" l="l" r="r" t="t"/>
              <a:pathLst>
                <a:path extrusionOk="0" h="20357" w="21859">
                  <a:moveTo>
                    <a:pt x="7033" y="0"/>
                  </a:moveTo>
                  <a:lnTo>
                    <a:pt x="0" y="20357"/>
                  </a:lnTo>
                  <a:lnTo>
                    <a:pt x="21858" y="3684"/>
                  </a:lnTo>
                  <a:lnTo>
                    <a:pt x="709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2"/>
            <p:cNvSpPr/>
            <p:nvPr/>
          </p:nvSpPr>
          <p:spPr>
            <a:xfrm>
              <a:off x="4294275" y="469225"/>
              <a:ext cx="175825" cy="508925"/>
            </a:xfrm>
            <a:custGeom>
              <a:rect b="b" l="l" r="r" t="t"/>
              <a:pathLst>
                <a:path extrusionOk="0" h="20357" w="7033">
                  <a:moveTo>
                    <a:pt x="7033" y="0"/>
                  </a:moveTo>
                  <a:lnTo>
                    <a:pt x="0" y="20357"/>
                  </a:lnTo>
                  <a:lnTo>
                    <a:pt x="0" y="20357"/>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2"/>
            <p:cNvSpPr/>
            <p:nvPr/>
          </p:nvSpPr>
          <p:spPr>
            <a:xfrm>
              <a:off x="3410800" y="456450"/>
              <a:ext cx="883500" cy="521700"/>
            </a:xfrm>
            <a:custGeom>
              <a:rect b="b" l="l" r="r" t="t"/>
              <a:pathLst>
                <a:path extrusionOk="0" h="20868" w="3534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2"/>
            <p:cNvSpPr/>
            <p:nvPr/>
          </p:nvSpPr>
          <p:spPr>
            <a:xfrm>
              <a:off x="4136725" y="459575"/>
              <a:ext cx="157575" cy="518575"/>
            </a:xfrm>
            <a:custGeom>
              <a:rect b="b" l="l" r="r" t="t"/>
              <a:pathLst>
                <a:path extrusionOk="0" h="20743" w="6303">
                  <a:moveTo>
                    <a:pt x="0" y="1"/>
                  </a:moveTo>
                  <a:lnTo>
                    <a:pt x="6302" y="20743"/>
                  </a:lnTo>
                  <a:lnTo>
                    <a:pt x="6302" y="20743"/>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2"/>
            <p:cNvSpPr/>
            <p:nvPr/>
          </p:nvSpPr>
          <p:spPr>
            <a:xfrm>
              <a:off x="4294275" y="561300"/>
              <a:ext cx="996150" cy="482575"/>
            </a:xfrm>
            <a:custGeom>
              <a:rect b="b" l="l" r="r" t="t"/>
              <a:pathLst>
                <a:path extrusionOk="0" h="19303" w="39846">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2"/>
            <p:cNvSpPr/>
            <p:nvPr/>
          </p:nvSpPr>
          <p:spPr>
            <a:xfrm>
              <a:off x="4294275" y="561300"/>
              <a:ext cx="546475" cy="416850"/>
            </a:xfrm>
            <a:custGeom>
              <a:rect b="b" l="l" r="r" t="t"/>
              <a:pathLst>
                <a:path extrusionOk="0" h="16674" w="21859">
                  <a:moveTo>
                    <a:pt x="21858" y="1"/>
                  </a:moveTo>
                  <a:lnTo>
                    <a:pt x="0" y="16674"/>
                  </a:lnTo>
                  <a:lnTo>
                    <a:pt x="0" y="16674"/>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2"/>
            <p:cNvSpPr/>
            <p:nvPr/>
          </p:nvSpPr>
          <p:spPr>
            <a:xfrm>
              <a:off x="4861575" y="569125"/>
              <a:ext cx="675350" cy="474750"/>
            </a:xfrm>
            <a:custGeom>
              <a:rect b="b" l="l" r="r" t="t"/>
              <a:pathLst>
                <a:path extrusionOk="0" h="18990" w="27014">
                  <a:moveTo>
                    <a:pt x="1" y="1"/>
                  </a:moveTo>
                  <a:lnTo>
                    <a:pt x="17154" y="18990"/>
                  </a:lnTo>
                  <a:lnTo>
                    <a:pt x="27014" y="11321"/>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2"/>
            <p:cNvSpPr/>
            <p:nvPr/>
          </p:nvSpPr>
          <p:spPr>
            <a:xfrm>
              <a:off x="3251950" y="733700"/>
              <a:ext cx="1038425" cy="1273725"/>
            </a:xfrm>
            <a:custGeom>
              <a:rect b="b" l="l" r="r" t="t"/>
              <a:pathLst>
                <a:path extrusionOk="0" h="50949" w="41537">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2"/>
            <p:cNvSpPr/>
            <p:nvPr/>
          </p:nvSpPr>
          <p:spPr>
            <a:xfrm>
              <a:off x="3255600" y="984125"/>
              <a:ext cx="1032425" cy="1023025"/>
            </a:xfrm>
            <a:custGeom>
              <a:rect b="b" l="l" r="r" t="t"/>
              <a:pathLst>
                <a:path extrusionOk="0" h="40921" w="41297">
                  <a:moveTo>
                    <a:pt x="41297" y="0"/>
                  </a:moveTo>
                  <a:lnTo>
                    <a:pt x="1" y="40921"/>
                  </a:lnTo>
                  <a:lnTo>
                    <a:pt x="29590" y="36852"/>
                  </a:lnTo>
                  <a:lnTo>
                    <a:pt x="29454" y="36685"/>
                  </a:lnTo>
                  <a:lnTo>
                    <a:pt x="29788" y="36779"/>
                  </a:lnTo>
                  <a:lnTo>
                    <a:pt x="4129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2"/>
            <p:cNvSpPr/>
            <p:nvPr/>
          </p:nvSpPr>
          <p:spPr>
            <a:xfrm>
              <a:off x="4008125" y="978125"/>
              <a:ext cx="1278125" cy="926775"/>
            </a:xfrm>
            <a:custGeom>
              <a:rect b="b" l="l" r="r" t="t"/>
              <a:pathLst>
                <a:path extrusionOk="0" h="37071" w="51125">
                  <a:moveTo>
                    <a:pt x="11446" y="1"/>
                  </a:moveTo>
                  <a:lnTo>
                    <a:pt x="11602" y="42"/>
                  </a:lnTo>
                  <a:lnTo>
                    <a:pt x="0" y="37071"/>
                  </a:lnTo>
                  <a:lnTo>
                    <a:pt x="51073" y="2776"/>
                  </a:lnTo>
                  <a:lnTo>
                    <a:pt x="51125" y="2619"/>
                  </a:lnTo>
                  <a:lnTo>
                    <a:pt x="11446" y="1"/>
                  </a:lnTo>
                  <a:close/>
                </a:path>
              </a:pathLst>
            </a:custGeom>
            <a:solidFill>
              <a:srgbClr val="FFFFFF">
                <a:alpha val="45090"/>
              </a:srgb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2"/>
            <p:cNvSpPr/>
            <p:nvPr/>
          </p:nvSpPr>
          <p:spPr>
            <a:xfrm>
              <a:off x="4294275" y="978125"/>
              <a:ext cx="991975" cy="65475"/>
            </a:xfrm>
            <a:custGeom>
              <a:rect b="b" l="l" r="r" t="t"/>
              <a:pathLst>
                <a:path extrusionOk="0" h="2619" w="39679">
                  <a:moveTo>
                    <a:pt x="0" y="1"/>
                  </a:moveTo>
                  <a:lnTo>
                    <a:pt x="0" y="1"/>
                  </a:lnTo>
                  <a:lnTo>
                    <a:pt x="39679" y="2619"/>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2"/>
            <p:cNvSpPr/>
            <p:nvPr/>
          </p:nvSpPr>
          <p:spPr>
            <a:xfrm>
              <a:off x="2835900" y="2022000"/>
              <a:ext cx="504250" cy="568675"/>
            </a:xfrm>
            <a:custGeom>
              <a:rect b="b" l="l" r="r" t="t"/>
              <a:pathLst>
                <a:path extrusionOk="0" h="22747" w="20170">
                  <a:moveTo>
                    <a:pt x="16507" y="1"/>
                  </a:moveTo>
                  <a:lnTo>
                    <a:pt x="1" y="22380"/>
                  </a:lnTo>
                  <a:lnTo>
                    <a:pt x="20169" y="22746"/>
                  </a:lnTo>
                  <a:lnTo>
                    <a:pt x="19001" y="15453"/>
                  </a:lnTo>
                  <a:lnTo>
                    <a:pt x="1650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2"/>
            <p:cNvSpPr/>
            <p:nvPr/>
          </p:nvSpPr>
          <p:spPr>
            <a:xfrm>
              <a:off x="3255600" y="1913225"/>
              <a:ext cx="742900" cy="677450"/>
            </a:xfrm>
            <a:custGeom>
              <a:rect b="b" l="l" r="r" t="t"/>
              <a:pathLst>
                <a:path extrusionOk="0" h="27098" w="29716">
                  <a:moveTo>
                    <a:pt x="29716" y="1"/>
                  </a:moveTo>
                  <a:lnTo>
                    <a:pt x="1" y="4091"/>
                  </a:lnTo>
                  <a:lnTo>
                    <a:pt x="1086" y="10789"/>
                  </a:lnTo>
                  <a:lnTo>
                    <a:pt x="3715" y="27097"/>
                  </a:lnTo>
                  <a:lnTo>
                    <a:pt x="3725" y="27097"/>
                  </a:lnTo>
                  <a:lnTo>
                    <a:pt x="2971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2"/>
            <p:cNvSpPr/>
            <p:nvPr/>
          </p:nvSpPr>
          <p:spPr>
            <a:xfrm>
              <a:off x="1705175" y="2772175"/>
              <a:ext cx="693350" cy="663600"/>
            </a:xfrm>
            <a:custGeom>
              <a:rect b="b" l="l" r="r" t="t"/>
              <a:pathLst>
                <a:path extrusionOk="0" h="26544" w="27734">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2"/>
            <p:cNvSpPr/>
            <p:nvPr/>
          </p:nvSpPr>
          <p:spPr>
            <a:xfrm>
              <a:off x="2435525" y="2589325"/>
              <a:ext cx="904625" cy="762200"/>
            </a:xfrm>
            <a:custGeom>
              <a:rect b="b" l="l" r="r" t="t"/>
              <a:pathLst>
                <a:path extrusionOk="0" h="30488" w="36185">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2"/>
            <p:cNvSpPr/>
            <p:nvPr/>
          </p:nvSpPr>
          <p:spPr>
            <a:xfrm>
              <a:off x="1799325" y="2586200"/>
              <a:ext cx="1023050" cy="756725"/>
            </a:xfrm>
            <a:custGeom>
              <a:rect b="b" l="l" r="r" t="t"/>
              <a:pathLst>
                <a:path extrusionOk="0" h="30269" w="40922">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2"/>
            <p:cNvSpPr/>
            <p:nvPr/>
          </p:nvSpPr>
          <p:spPr>
            <a:xfrm>
              <a:off x="2440475" y="2598725"/>
              <a:ext cx="1417425" cy="916075"/>
            </a:xfrm>
            <a:custGeom>
              <a:rect b="b" l="l" r="r" t="t"/>
              <a:pathLst>
                <a:path extrusionOk="0" h="36643" w="56697">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2"/>
            <p:cNvSpPr/>
            <p:nvPr/>
          </p:nvSpPr>
          <p:spPr>
            <a:xfrm>
              <a:off x="3348725" y="1912975"/>
              <a:ext cx="1181625" cy="687075"/>
            </a:xfrm>
            <a:custGeom>
              <a:rect b="b" l="l" r="r" t="t"/>
              <a:pathLst>
                <a:path extrusionOk="0" h="27483" w="47265">
                  <a:moveTo>
                    <a:pt x="26095" y="1"/>
                  </a:moveTo>
                  <a:lnTo>
                    <a:pt x="25991" y="11"/>
                  </a:lnTo>
                  <a:lnTo>
                    <a:pt x="0" y="27107"/>
                  </a:lnTo>
                  <a:lnTo>
                    <a:pt x="47264" y="27483"/>
                  </a:lnTo>
                  <a:lnTo>
                    <a:pt x="32251" y="7993"/>
                  </a:lnTo>
                  <a:lnTo>
                    <a:pt x="2609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2"/>
            <p:cNvSpPr/>
            <p:nvPr/>
          </p:nvSpPr>
          <p:spPr>
            <a:xfrm>
              <a:off x="3347150" y="2598725"/>
              <a:ext cx="1183475" cy="910100"/>
            </a:xfrm>
            <a:custGeom>
              <a:rect b="b" l="l" r="r" t="t"/>
              <a:pathLst>
                <a:path extrusionOk="0" h="36404" w="47339">
                  <a:moveTo>
                    <a:pt x="1" y="0"/>
                  </a:moveTo>
                  <a:lnTo>
                    <a:pt x="20430" y="36403"/>
                  </a:lnTo>
                  <a:lnTo>
                    <a:pt x="20440" y="36392"/>
                  </a:lnTo>
                  <a:lnTo>
                    <a:pt x="20701" y="36257"/>
                  </a:lnTo>
                  <a:lnTo>
                    <a:pt x="47338" y="376"/>
                  </a:lnTo>
                  <a:lnTo>
                    <a:pt x="105" y="0"/>
                  </a:lnTo>
                  <a:close/>
                </a:path>
              </a:pathLst>
            </a:custGeom>
            <a:solidFill>
              <a:srgbClr val="FFFFFF">
                <a:alpha val="45090"/>
              </a:srgb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2"/>
            <p:cNvSpPr/>
            <p:nvPr/>
          </p:nvSpPr>
          <p:spPr>
            <a:xfrm>
              <a:off x="5290400" y="852125"/>
              <a:ext cx="669100" cy="448425"/>
            </a:xfrm>
            <a:custGeom>
              <a:rect b="b" l="l" r="r" t="t"/>
              <a:pathLst>
                <a:path extrusionOk="0" h="17937" w="26764">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2"/>
            <p:cNvSpPr/>
            <p:nvPr/>
          </p:nvSpPr>
          <p:spPr>
            <a:xfrm>
              <a:off x="5290400" y="852125"/>
              <a:ext cx="246525" cy="191750"/>
            </a:xfrm>
            <a:custGeom>
              <a:rect b="b" l="l" r="r" t="t"/>
              <a:pathLst>
                <a:path extrusionOk="0" h="7670" w="9861">
                  <a:moveTo>
                    <a:pt x="9861" y="1"/>
                  </a:moveTo>
                  <a:lnTo>
                    <a:pt x="1" y="7670"/>
                  </a:lnTo>
                  <a:lnTo>
                    <a:pt x="1" y="767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2"/>
            <p:cNvSpPr/>
            <p:nvPr/>
          </p:nvSpPr>
          <p:spPr>
            <a:xfrm>
              <a:off x="4013600" y="1916100"/>
              <a:ext cx="903050" cy="681600"/>
            </a:xfrm>
            <a:custGeom>
              <a:rect b="b" l="l" r="r" t="t"/>
              <a:pathLst>
                <a:path extrusionOk="0" h="27264" w="36122">
                  <a:moveTo>
                    <a:pt x="1" y="1"/>
                  </a:moveTo>
                  <a:lnTo>
                    <a:pt x="3746" y="4852"/>
                  </a:lnTo>
                  <a:lnTo>
                    <a:pt x="21014" y="27263"/>
                  </a:lnTo>
                  <a:lnTo>
                    <a:pt x="36122" y="10685"/>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2"/>
            <p:cNvSpPr/>
            <p:nvPr/>
          </p:nvSpPr>
          <p:spPr>
            <a:xfrm>
              <a:off x="4007875" y="1047500"/>
              <a:ext cx="1277100" cy="1128675"/>
            </a:xfrm>
            <a:custGeom>
              <a:rect b="b" l="l" r="r" t="t"/>
              <a:pathLst>
                <a:path extrusionOk="0" h="45147" w="51084">
                  <a:moveTo>
                    <a:pt x="51083" y="1"/>
                  </a:moveTo>
                  <a:lnTo>
                    <a:pt x="10" y="34296"/>
                  </a:lnTo>
                  <a:lnTo>
                    <a:pt x="0" y="34337"/>
                  </a:lnTo>
                  <a:lnTo>
                    <a:pt x="36539" y="45147"/>
                  </a:lnTo>
                  <a:lnTo>
                    <a:pt x="5108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2"/>
            <p:cNvSpPr/>
            <p:nvPr/>
          </p:nvSpPr>
          <p:spPr>
            <a:xfrm>
              <a:off x="4929675" y="1045425"/>
              <a:ext cx="1040775" cy="1131025"/>
            </a:xfrm>
            <a:custGeom>
              <a:rect b="b" l="l" r="r" t="t"/>
              <a:pathLst>
                <a:path extrusionOk="0" h="45241" w="41631">
                  <a:moveTo>
                    <a:pt x="14587" y="0"/>
                  </a:moveTo>
                  <a:lnTo>
                    <a:pt x="1" y="45240"/>
                  </a:lnTo>
                  <a:lnTo>
                    <a:pt x="41631" y="10674"/>
                  </a:lnTo>
                  <a:lnTo>
                    <a:pt x="41192" y="10204"/>
                  </a:lnTo>
                  <a:lnTo>
                    <a:pt x="1458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2"/>
            <p:cNvSpPr/>
            <p:nvPr/>
          </p:nvSpPr>
          <p:spPr>
            <a:xfrm>
              <a:off x="4545450" y="2187900"/>
              <a:ext cx="829250" cy="755675"/>
            </a:xfrm>
            <a:custGeom>
              <a:rect b="b" l="l" r="r" t="t"/>
              <a:pathLst>
                <a:path extrusionOk="0" h="30227" w="33170">
                  <a:moveTo>
                    <a:pt x="15108" y="1"/>
                  </a:moveTo>
                  <a:lnTo>
                    <a:pt x="0" y="16590"/>
                  </a:lnTo>
                  <a:lnTo>
                    <a:pt x="33169" y="30226"/>
                  </a:lnTo>
                  <a:lnTo>
                    <a:pt x="33169" y="30226"/>
                  </a:lnTo>
                  <a:lnTo>
                    <a:pt x="21389" y="10507"/>
                  </a:lnTo>
                  <a:lnTo>
                    <a:pt x="1510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2"/>
            <p:cNvSpPr/>
            <p:nvPr/>
          </p:nvSpPr>
          <p:spPr>
            <a:xfrm>
              <a:off x="5978250" y="1318775"/>
              <a:ext cx="350075" cy="664900"/>
            </a:xfrm>
            <a:custGeom>
              <a:rect b="b" l="l" r="r" t="t"/>
              <a:pathLst>
                <a:path extrusionOk="0" h="26596" w="14003">
                  <a:moveTo>
                    <a:pt x="1" y="1"/>
                  </a:moveTo>
                  <a:lnTo>
                    <a:pt x="3694" y="26596"/>
                  </a:lnTo>
                  <a:lnTo>
                    <a:pt x="14002" y="11509"/>
                  </a:lnTo>
                  <a:lnTo>
                    <a:pt x="13950" y="11383"/>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2"/>
            <p:cNvSpPr/>
            <p:nvPr/>
          </p:nvSpPr>
          <p:spPr>
            <a:xfrm>
              <a:off x="4931250" y="2185300"/>
              <a:ext cx="710800" cy="756975"/>
            </a:xfrm>
            <a:custGeom>
              <a:rect b="b" l="l" r="r" t="t"/>
              <a:pathLst>
                <a:path extrusionOk="0" h="30279" w="28432">
                  <a:moveTo>
                    <a:pt x="0" y="0"/>
                  </a:moveTo>
                  <a:lnTo>
                    <a:pt x="18092" y="30279"/>
                  </a:lnTo>
                  <a:lnTo>
                    <a:pt x="28431" y="365"/>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2"/>
            <p:cNvSpPr/>
            <p:nvPr/>
          </p:nvSpPr>
          <p:spPr>
            <a:xfrm>
              <a:off x="5391600" y="2197550"/>
              <a:ext cx="451300" cy="746300"/>
            </a:xfrm>
            <a:custGeom>
              <a:rect b="b" l="l" r="r" t="t"/>
              <a:pathLst>
                <a:path extrusionOk="0" h="29852" w="18052">
                  <a:moveTo>
                    <a:pt x="10320" y="0"/>
                  </a:moveTo>
                  <a:lnTo>
                    <a:pt x="1" y="29851"/>
                  </a:lnTo>
                  <a:lnTo>
                    <a:pt x="18030" y="29851"/>
                  </a:lnTo>
                  <a:lnTo>
                    <a:pt x="18051" y="29840"/>
                  </a:lnTo>
                  <a:lnTo>
                    <a:pt x="1032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2"/>
            <p:cNvSpPr/>
            <p:nvPr/>
          </p:nvSpPr>
          <p:spPr>
            <a:xfrm>
              <a:off x="5649600" y="2193125"/>
              <a:ext cx="592900" cy="750450"/>
            </a:xfrm>
            <a:custGeom>
              <a:rect b="b" l="l" r="r" t="t"/>
              <a:pathLst>
                <a:path extrusionOk="0" h="30018" w="23716">
                  <a:moveTo>
                    <a:pt x="52" y="0"/>
                  </a:moveTo>
                  <a:lnTo>
                    <a:pt x="0" y="177"/>
                  </a:lnTo>
                  <a:lnTo>
                    <a:pt x="7731" y="30017"/>
                  </a:lnTo>
                  <a:lnTo>
                    <a:pt x="23715" y="18489"/>
                  </a:lnTo>
                  <a:lnTo>
                    <a:pt x="5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2"/>
            <p:cNvSpPr/>
            <p:nvPr/>
          </p:nvSpPr>
          <p:spPr>
            <a:xfrm>
              <a:off x="6070600" y="1606475"/>
              <a:ext cx="432475" cy="441650"/>
            </a:xfrm>
            <a:custGeom>
              <a:rect b="b" l="l" r="r" t="t"/>
              <a:pathLst>
                <a:path extrusionOk="0" h="17666" w="17299">
                  <a:moveTo>
                    <a:pt x="10308" y="1"/>
                  </a:moveTo>
                  <a:lnTo>
                    <a:pt x="0" y="15088"/>
                  </a:lnTo>
                  <a:lnTo>
                    <a:pt x="17299" y="17665"/>
                  </a:lnTo>
                  <a:lnTo>
                    <a:pt x="17299" y="17665"/>
                  </a:lnTo>
                  <a:lnTo>
                    <a:pt x="1030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2"/>
            <p:cNvSpPr/>
            <p:nvPr/>
          </p:nvSpPr>
          <p:spPr>
            <a:xfrm>
              <a:off x="5649075" y="1315125"/>
              <a:ext cx="421525" cy="872800"/>
            </a:xfrm>
            <a:custGeom>
              <a:rect b="b" l="l" r="r" t="t"/>
              <a:pathLst>
                <a:path extrusionOk="0" h="34912" w="16861">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2"/>
            <p:cNvSpPr/>
            <p:nvPr/>
          </p:nvSpPr>
          <p:spPr>
            <a:xfrm>
              <a:off x="4929400" y="1312250"/>
              <a:ext cx="1044175" cy="874350"/>
            </a:xfrm>
            <a:custGeom>
              <a:rect b="b" l="l" r="r" t="t"/>
              <a:pathLst>
                <a:path extrusionOk="0" h="34974" w="41767">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2"/>
            <p:cNvSpPr/>
            <p:nvPr/>
          </p:nvSpPr>
          <p:spPr>
            <a:xfrm>
              <a:off x="5650875" y="1983650"/>
              <a:ext cx="595025" cy="671700"/>
            </a:xfrm>
            <a:custGeom>
              <a:rect b="b" l="l" r="r" t="t"/>
              <a:pathLst>
                <a:path extrusionOk="0" h="26868" w="23801">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2"/>
            <p:cNvSpPr/>
            <p:nvPr/>
          </p:nvSpPr>
          <p:spPr>
            <a:xfrm>
              <a:off x="6070600" y="1983650"/>
              <a:ext cx="433000" cy="664125"/>
            </a:xfrm>
            <a:custGeom>
              <a:rect b="b" l="l" r="r" t="t"/>
              <a:pathLst>
                <a:path extrusionOk="0" h="26565" w="17320">
                  <a:moveTo>
                    <a:pt x="0" y="1"/>
                  </a:moveTo>
                  <a:lnTo>
                    <a:pt x="7011" y="26565"/>
                  </a:lnTo>
                  <a:lnTo>
                    <a:pt x="17320" y="2630"/>
                  </a:lnTo>
                  <a:lnTo>
                    <a:pt x="17299" y="2578"/>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2"/>
            <p:cNvSpPr/>
            <p:nvPr/>
          </p:nvSpPr>
          <p:spPr>
            <a:xfrm>
              <a:off x="2437350" y="3367150"/>
              <a:ext cx="1416375" cy="419975"/>
            </a:xfrm>
            <a:custGeom>
              <a:rect b="b" l="l" r="r" t="t"/>
              <a:pathLst>
                <a:path extrusionOk="0" h="16799" w="56655">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2"/>
            <p:cNvSpPr/>
            <p:nvPr/>
          </p:nvSpPr>
          <p:spPr>
            <a:xfrm>
              <a:off x="1710125" y="3372125"/>
              <a:ext cx="693325" cy="509425"/>
            </a:xfrm>
            <a:custGeom>
              <a:rect b="b" l="l" r="r" t="t"/>
              <a:pathLst>
                <a:path extrusionOk="0" h="20377" w="27733">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2"/>
            <p:cNvSpPr/>
            <p:nvPr/>
          </p:nvSpPr>
          <p:spPr>
            <a:xfrm>
              <a:off x="1890100" y="3380700"/>
              <a:ext cx="882975" cy="505550"/>
            </a:xfrm>
            <a:custGeom>
              <a:rect b="b" l="l" r="r" t="t"/>
              <a:pathLst>
                <a:path extrusionOk="0" h="20222" w="35319">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2"/>
            <p:cNvSpPr/>
            <p:nvPr/>
          </p:nvSpPr>
          <p:spPr>
            <a:xfrm>
              <a:off x="2785300" y="3517925"/>
              <a:ext cx="1071300" cy="546725"/>
            </a:xfrm>
            <a:custGeom>
              <a:rect b="b" l="l" r="r" t="t"/>
              <a:pathLst>
                <a:path extrusionOk="0" h="21869" w="42852">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2"/>
            <p:cNvSpPr/>
            <p:nvPr/>
          </p:nvSpPr>
          <p:spPr>
            <a:xfrm>
              <a:off x="1901050" y="3792600"/>
              <a:ext cx="878025" cy="427000"/>
            </a:xfrm>
            <a:custGeom>
              <a:rect b="b" l="l" r="r" t="t"/>
              <a:pathLst>
                <a:path extrusionOk="0" h="17080" w="35121">
                  <a:moveTo>
                    <a:pt x="35120" y="0"/>
                  </a:moveTo>
                  <a:lnTo>
                    <a:pt x="1" y="4027"/>
                  </a:lnTo>
                  <a:lnTo>
                    <a:pt x="27723" y="17079"/>
                  </a:lnTo>
                  <a:lnTo>
                    <a:pt x="27838" y="17059"/>
                  </a:lnTo>
                  <a:lnTo>
                    <a:pt x="3512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2"/>
            <p:cNvSpPr/>
            <p:nvPr/>
          </p:nvSpPr>
          <p:spPr>
            <a:xfrm>
              <a:off x="2596975" y="3791550"/>
              <a:ext cx="810200" cy="427525"/>
            </a:xfrm>
            <a:custGeom>
              <a:rect b="b" l="l" r="r" t="t"/>
              <a:pathLst>
                <a:path extrusionOk="0" h="17101" w="32408">
                  <a:moveTo>
                    <a:pt x="7659" y="0"/>
                  </a:moveTo>
                  <a:lnTo>
                    <a:pt x="7378" y="31"/>
                  </a:lnTo>
                  <a:lnTo>
                    <a:pt x="7283" y="42"/>
                  </a:lnTo>
                  <a:lnTo>
                    <a:pt x="1" y="17101"/>
                  </a:lnTo>
                  <a:lnTo>
                    <a:pt x="32407" y="10924"/>
                  </a:lnTo>
                  <a:lnTo>
                    <a:pt x="765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2"/>
            <p:cNvSpPr/>
            <p:nvPr/>
          </p:nvSpPr>
          <p:spPr>
            <a:xfrm>
              <a:off x="4542075" y="2609950"/>
              <a:ext cx="819050" cy="410050"/>
            </a:xfrm>
            <a:custGeom>
              <a:rect b="b" l="l" r="r" t="t"/>
              <a:pathLst>
                <a:path extrusionOk="0" h="16402" w="32762">
                  <a:moveTo>
                    <a:pt x="0" y="0"/>
                  </a:moveTo>
                  <a:lnTo>
                    <a:pt x="9850" y="16402"/>
                  </a:lnTo>
                  <a:lnTo>
                    <a:pt x="9912" y="16370"/>
                  </a:lnTo>
                  <a:lnTo>
                    <a:pt x="9975" y="16360"/>
                  </a:lnTo>
                  <a:lnTo>
                    <a:pt x="32762" y="13469"/>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2"/>
            <p:cNvSpPr/>
            <p:nvPr/>
          </p:nvSpPr>
          <p:spPr>
            <a:xfrm>
              <a:off x="3881350" y="2608900"/>
              <a:ext cx="906975" cy="887650"/>
            </a:xfrm>
            <a:custGeom>
              <a:rect b="b" l="l" r="r" t="t"/>
              <a:pathLst>
                <a:path extrusionOk="0" h="35506" w="36279">
                  <a:moveTo>
                    <a:pt x="26346" y="0"/>
                  </a:moveTo>
                  <a:lnTo>
                    <a:pt x="1" y="35505"/>
                  </a:lnTo>
                  <a:lnTo>
                    <a:pt x="36279" y="16444"/>
                  </a:lnTo>
                  <a:lnTo>
                    <a:pt x="26429" y="42"/>
                  </a:lnTo>
                  <a:lnTo>
                    <a:pt x="2634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2"/>
            <p:cNvSpPr/>
            <p:nvPr/>
          </p:nvSpPr>
          <p:spPr>
            <a:xfrm>
              <a:off x="3426450" y="3522350"/>
              <a:ext cx="515450" cy="641700"/>
            </a:xfrm>
            <a:custGeom>
              <a:rect b="b" l="l" r="r" t="t"/>
              <a:pathLst>
                <a:path extrusionOk="0" h="25668" w="20618">
                  <a:moveTo>
                    <a:pt x="17206" y="1"/>
                  </a:moveTo>
                  <a:lnTo>
                    <a:pt x="0" y="21598"/>
                  </a:lnTo>
                  <a:lnTo>
                    <a:pt x="95" y="21984"/>
                  </a:lnTo>
                  <a:lnTo>
                    <a:pt x="20617" y="25667"/>
                  </a:lnTo>
                  <a:lnTo>
                    <a:pt x="17508" y="481"/>
                  </a:lnTo>
                  <a:lnTo>
                    <a:pt x="1720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2"/>
            <p:cNvSpPr/>
            <p:nvPr/>
          </p:nvSpPr>
          <p:spPr>
            <a:xfrm>
              <a:off x="3428800" y="4071925"/>
              <a:ext cx="513100" cy="392350"/>
            </a:xfrm>
            <a:custGeom>
              <a:rect b="b" l="l" r="r" t="t"/>
              <a:pathLst>
                <a:path extrusionOk="0" h="15694" w="20524">
                  <a:moveTo>
                    <a:pt x="1" y="1"/>
                  </a:moveTo>
                  <a:lnTo>
                    <a:pt x="3871" y="15693"/>
                  </a:lnTo>
                  <a:lnTo>
                    <a:pt x="20523" y="3684"/>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2"/>
            <p:cNvSpPr/>
            <p:nvPr/>
          </p:nvSpPr>
          <p:spPr>
            <a:xfrm>
              <a:off x="3525575" y="4164025"/>
              <a:ext cx="513100" cy="406925"/>
            </a:xfrm>
            <a:custGeom>
              <a:rect b="b" l="l" r="r" t="t"/>
              <a:pathLst>
                <a:path extrusionOk="0" h="16277" w="20524">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p:nvPr/>
          </p:nvSpPr>
          <p:spPr>
            <a:xfrm>
              <a:off x="3864125" y="3534350"/>
              <a:ext cx="289050" cy="629700"/>
            </a:xfrm>
            <a:custGeom>
              <a:rect b="b" l="l" r="r" t="t"/>
              <a:pathLst>
                <a:path extrusionOk="0" h="25188" w="11562">
                  <a:moveTo>
                    <a:pt x="1" y="1"/>
                  </a:moveTo>
                  <a:lnTo>
                    <a:pt x="3110" y="25187"/>
                  </a:lnTo>
                  <a:lnTo>
                    <a:pt x="11510" y="18416"/>
                  </a:lnTo>
                  <a:lnTo>
                    <a:pt x="11561" y="18165"/>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2"/>
            <p:cNvSpPr/>
            <p:nvPr/>
          </p:nvSpPr>
          <p:spPr>
            <a:xfrm>
              <a:off x="3941875" y="3994725"/>
              <a:ext cx="210000" cy="560050"/>
            </a:xfrm>
            <a:custGeom>
              <a:rect b="b" l="l" r="r" t="t"/>
              <a:pathLst>
                <a:path extrusionOk="0" h="22402" w="8400">
                  <a:moveTo>
                    <a:pt x="8400" y="1"/>
                  </a:moveTo>
                  <a:lnTo>
                    <a:pt x="0" y="6772"/>
                  </a:lnTo>
                  <a:lnTo>
                    <a:pt x="3871" y="22402"/>
                  </a:lnTo>
                  <a:lnTo>
                    <a:pt x="840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2"/>
            <p:cNvSpPr/>
            <p:nvPr/>
          </p:nvSpPr>
          <p:spPr>
            <a:xfrm>
              <a:off x="3526875" y="4470775"/>
              <a:ext cx="505525" cy="469250"/>
            </a:xfrm>
            <a:custGeom>
              <a:rect b="b" l="l" r="r" t="t"/>
              <a:pathLst>
                <a:path extrusionOk="0" h="18770" w="20221">
                  <a:moveTo>
                    <a:pt x="1" y="0"/>
                  </a:moveTo>
                  <a:lnTo>
                    <a:pt x="1" y="18770"/>
                  </a:lnTo>
                  <a:lnTo>
                    <a:pt x="20221" y="4007"/>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2"/>
            <p:cNvSpPr/>
            <p:nvPr/>
          </p:nvSpPr>
          <p:spPr>
            <a:xfrm>
              <a:off x="1109425" y="283500"/>
              <a:ext cx="5411650" cy="4688350"/>
            </a:xfrm>
            <a:custGeom>
              <a:rect b="b" l="l" r="r" t="t"/>
              <a:pathLst>
                <a:path extrusionOk="0" h="187534" w="216466">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2"/>
            <p:cNvSpPr/>
            <p:nvPr/>
          </p:nvSpPr>
          <p:spPr>
            <a:xfrm>
              <a:off x="1429450" y="1148725"/>
              <a:ext cx="483900" cy="473950"/>
            </a:xfrm>
            <a:custGeom>
              <a:rect b="b" l="l" r="r" t="t"/>
              <a:pathLst>
                <a:path extrusionOk="0" h="18958" w="19356">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2"/>
            <p:cNvSpPr/>
            <p:nvPr/>
          </p:nvSpPr>
          <p:spPr>
            <a:xfrm>
              <a:off x="1732825" y="899600"/>
              <a:ext cx="355025" cy="718900"/>
            </a:xfrm>
            <a:custGeom>
              <a:rect b="b" l="l" r="r" t="t"/>
              <a:pathLst>
                <a:path extrusionOk="0" h="28756" w="14201">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2"/>
            <p:cNvSpPr/>
            <p:nvPr/>
          </p:nvSpPr>
          <p:spPr>
            <a:xfrm>
              <a:off x="1432600" y="1518325"/>
              <a:ext cx="481800" cy="616650"/>
            </a:xfrm>
            <a:custGeom>
              <a:rect b="b" l="l" r="r" t="t"/>
              <a:pathLst>
                <a:path extrusionOk="0" h="24666" w="19272">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2"/>
            <p:cNvSpPr/>
            <p:nvPr/>
          </p:nvSpPr>
          <p:spPr>
            <a:xfrm>
              <a:off x="1466500" y="1609350"/>
              <a:ext cx="662825" cy="585875"/>
            </a:xfrm>
            <a:custGeom>
              <a:rect b="b" l="l" r="r" t="t"/>
              <a:pathLst>
                <a:path extrusionOk="0" h="23435" w="26513">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2"/>
            <p:cNvSpPr/>
            <p:nvPr/>
          </p:nvSpPr>
          <p:spPr>
            <a:xfrm>
              <a:off x="1111225" y="1511800"/>
              <a:ext cx="367825" cy="619525"/>
            </a:xfrm>
            <a:custGeom>
              <a:rect b="b" l="l" r="r" t="t"/>
              <a:pathLst>
                <a:path extrusionOk="0" h="24781" w="14713">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2"/>
            <p:cNvSpPr/>
            <p:nvPr/>
          </p:nvSpPr>
          <p:spPr>
            <a:xfrm>
              <a:off x="2075050" y="672950"/>
              <a:ext cx="776275" cy="235825"/>
            </a:xfrm>
            <a:custGeom>
              <a:rect b="b" l="l" r="r" t="t"/>
              <a:pathLst>
                <a:path extrusionOk="0" h="9433" w="31051">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2"/>
            <p:cNvSpPr/>
            <p:nvPr/>
          </p:nvSpPr>
          <p:spPr>
            <a:xfrm>
              <a:off x="2263375" y="447825"/>
              <a:ext cx="819575" cy="239225"/>
            </a:xfrm>
            <a:custGeom>
              <a:rect b="b" l="l" r="r" t="t"/>
              <a:pathLst>
                <a:path extrusionOk="0" h="9569" w="32783">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2"/>
            <p:cNvSpPr/>
            <p:nvPr/>
          </p:nvSpPr>
          <p:spPr>
            <a:xfrm>
              <a:off x="2265200" y="444450"/>
              <a:ext cx="827150" cy="340675"/>
            </a:xfrm>
            <a:custGeom>
              <a:rect b="b" l="l" r="r" t="t"/>
              <a:pathLst>
                <a:path extrusionOk="0" h="13627" w="33086">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2"/>
            <p:cNvSpPr/>
            <p:nvPr/>
          </p:nvSpPr>
          <p:spPr>
            <a:xfrm>
              <a:off x="1904975" y="899350"/>
              <a:ext cx="752825" cy="721500"/>
            </a:xfrm>
            <a:custGeom>
              <a:rect b="b" l="l" r="r" t="t"/>
              <a:pathLst>
                <a:path extrusionOk="0" h="28860" w="30113">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2"/>
            <p:cNvSpPr/>
            <p:nvPr/>
          </p:nvSpPr>
          <p:spPr>
            <a:xfrm>
              <a:off x="2073200" y="775450"/>
              <a:ext cx="761425" cy="443450"/>
            </a:xfrm>
            <a:custGeom>
              <a:rect b="b" l="l" r="r" t="t"/>
              <a:pathLst>
                <a:path extrusionOk="0" h="17738" w="30457">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2"/>
            <p:cNvSpPr/>
            <p:nvPr/>
          </p:nvSpPr>
          <p:spPr>
            <a:xfrm>
              <a:off x="1113325" y="1949225"/>
              <a:ext cx="369125" cy="446575"/>
            </a:xfrm>
            <a:custGeom>
              <a:rect b="b" l="l" r="r" t="t"/>
              <a:pathLst>
                <a:path extrusionOk="0" h="17863" w="14765">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2"/>
            <p:cNvSpPr/>
            <p:nvPr/>
          </p:nvSpPr>
          <p:spPr>
            <a:xfrm>
              <a:off x="1467550" y="2120075"/>
              <a:ext cx="662300" cy="652375"/>
            </a:xfrm>
            <a:custGeom>
              <a:rect b="b" l="l" r="r" t="t"/>
              <a:pathLst>
                <a:path extrusionOk="0" h="26095" w="26492">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2"/>
            <p:cNvSpPr/>
            <p:nvPr/>
          </p:nvSpPr>
          <p:spPr>
            <a:xfrm>
              <a:off x="1113325" y="2112775"/>
              <a:ext cx="370675" cy="800025"/>
            </a:xfrm>
            <a:custGeom>
              <a:rect b="b" l="l" r="r" t="t"/>
              <a:pathLst>
                <a:path extrusionOk="0" h="32001" w="14827">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2"/>
            <p:cNvSpPr/>
            <p:nvPr/>
          </p:nvSpPr>
          <p:spPr>
            <a:xfrm>
              <a:off x="1148275" y="2115125"/>
              <a:ext cx="651875" cy="785925"/>
            </a:xfrm>
            <a:custGeom>
              <a:rect b="b" l="l" r="r" t="t"/>
              <a:pathLst>
                <a:path extrusionOk="0" h="31437" w="26075">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2"/>
            <p:cNvSpPr/>
            <p:nvPr/>
          </p:nvSpPr>
          <p:spPr>
            <a:xfrm>
              <a:off x="1151400" y="2893725"/>
              <a:ext cx="204525" cy="398325"/>
            </a:xfrm>
            <a:custGeom>
              <a:rect b="b" l="l" r="r" t="t"/>
              <a:pathLst>
                <a:path extrusionOk="0" h="15933" w="8181">
                  <a:moveTo>
                    <a:pt x="293" y="1"/>
                  </a:moveTo>
                  <a:lnTo>
                    <a:pt x="1" y="136"/>
                  </a:lnTo>
                  <a:lnTo>
                    <a:pt x="7899" y="15933"/>
                  </a:lnTo>
                  <a:lnTo>
                    <a:pt x="8181" y="15786"/>
                  </a:lnTo>
                  <a:lnTo>
                    <a:pt x="29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2"/>
            <p:cNvSpPr/>
            <p:nvPr/>
          </p:nvSpPr>
          <p:spPr>
            <a:xfrm>
              <a:off x="1345750" y="2750525"/>
              <a:ext cx="454400" cy="695950"/>
            </a:xfrm>
            <a:custGeom>
              <a:rect b="b" l="l" r="r" t="t"/>
              <a:pathLst>
                <a:path extrusionOk="0" h="27838" w="18176">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2"/>
            <p:cNvSpPr/>
            <p:nvPr/>
          </p:nvSpPr>
          <p:spPr>
            <a:xfrm>
              <a:off x="1985325" y="2193900"/>
              <a:ext cx="131200" cy="228500"/>
            </a:xfrm>
            <a:custGeom>
              <a:rect b="b" l="l" r="r" t="t"/>
              <a:pathLst>
                <a:path extrusionOk="0" h="9140" w="5248">
                  <a:moveTo>
                    <a:pt x="5248" y="0"/>
                  </a:moveTo>
                  <a:lnTo>
                    <a:pt x="0" y="914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2"/>
            <p:cNvSpPr/>
            <p:nvPr/>
          </p:nvSpPr>
          <p:spPr>
            <a:xfrm>
              <a:off x="1794375" y="2188675"/>
              <a:ext cx="331300" cy="574400"/>
            </a:xfrm>
            <a:custGeom>
              <a:rect b="b" l="l" r="r" t="t"/>
              <a:pathLst>
                <a:path extrusionOk="0" h="22976" w="13252">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2"/>
            <p:cNvSpPr/>
            <p:nvPr/>
          </p:nvSpPr>
          <p:spPr>
            <a:xfrm>
              <a:off x="1793075" y="2755225"/>
              <a:ext cx="1850" cy="2625"/>
            </a:xfrm>
            <a:custGeom>
              <a:rect b="b" l="l" r="r" t="t"/>
              <a:pathLst>
                <a:path extrusionOk="0" h="105" w="74">
                  <a:moveTo>
                    <a:pt x="53" y="0"/>
                  </a:moveTo>
                  <a:lnTo>
                    <a:pt x="0" y="84"/>
                  </a:lnTo>
                  <a:lnTo>
                    <a:pt x="32" y="105"/>
                  </a:lnTo>
                  <a:lnTo>
                    <a:pt x="74" y="53"/>
                  </a:lnTo>
                  <a:lnTo>
                    <a:pt x="5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2"/>
            <p:cNvSpPr/>
            <p:nvPr/>
          </p:nvSpPr>
          <p:spPr>
            <a:xfrm>
              <a:off x="1793875" y="2750525"/>
              <a:ext cx="6275" cy="11775"/>
            </a:xfrm>
            <a:custGeom>
              <a:rect b="b" l="l" r="r" t="t"/>
              <a:pathLst>
                <a:path extrusionOk="0" h="471" w="251">
                  <a:moveTo>
                    <a:pt x="250" y="0"/>
                  </a:moveTo>
                  <a:lnTo>
                    <a:pt x="42" y="241"/>
                  </a:lnTo>
                  <a:lnTo>
                    <a:pt x="0" y="293"/>
                  </a:lnTo>
                  <a:lnTo>
                    <a:pt x="188" y="470"/>
                  </a:lnTo>
                  <a:lnTo>
                    <a:pt x="25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2"/>
            <p:cNvSpPr/>
            <p:nvPr/>
          </p:nvSpPr>
          <p:spPr>
            <a:xfrm>
              <a:off x="1901850" y="1202975"/>
              <a:ext cx="757500" cy="997200"/>
            </a:xfrm>
            <a:custGeom>
              <a:rect b="b" l="l" r="r" t="t"/>
              <a:pathLst>
                <a:path extrusionOk="0" h="39888" w="3030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2"/>
            <p:cNvSpPr/>
            <p:nvPr/>
          </p:nvSpPr>
          <p:spPr>
            <a:xfrm>
              <a:off x="2115750" y="1211050"/>
              <a:ext cx="1135950" cy="984700"/>
            </a:xfrm>
            <a:custGeom>
              <a:rect b="b" l="l" r="r" t="t"/>
              <a:pathLst>
                <a:path extrusionOk="0" h="39388" w="45438">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2"/>
            <p:cNvSpPr/>
            <p:nvPr/>
          </p:nvSpPr>
          <p:spPr>
            <a:xfrm>
              <a:off x="2640800" y="728250"/>
              <a:ext cx="785950" cy="495100"/>
            </a:xfrm>
            <a:custGeom>
              <a:rect b="b" l="l" r="r" t="t"/>
              <a:pathLst>
                <a:path extrusionOk="0" h="19804" w="31438">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2"/>
            <p:cNvSpPr/>
            <p:nvPr/>
          </p:nvSpPr>
          <p:spPr>
            <a:xfrm>
              <a:off x="2819225" y="446000"/>
              <a:ext cx="601500" cy="339375"/>
            </a:xfrm>
            <a:custGeom>
              <a:rect b="b" l="l" r="r" t="t"/>
              <a:pathLst>
                <a:path extrusionOk="0" h="13575" w="2406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2"/>
            <p:cNvSpPr/>
            <p:nvPr/>
          </p:nvSpPr>
          <p:spPr>
            <a:xfrm>
              <a:off x="3073550" y="285575"/>
              <a:ext cx="561075" cy="454700"/>
            </a:xfrm>
            <a:custGeom>
              <a:rect b="b" l="l" r="r" t="t"/>
              <a:pathLst>
                <a:path extrusionOk="0" h="18188" w="22443">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2"/>
            <p:cNvSpPr/>
            <p:nvPr/>
          </p:nvSpPr>
          <p:spPr>
            <a:xfrm>
              <a:off x="3402450" y="287150"/>
              <a:ext cx="744200" cy="454150"/>
            </a:xfrm>
            <a:custGeom>
              <a:rect b="b" l="l" r="r" t="t"/>
              <a:pathLst>
                <a:path extrusionOk="0" h="18166" w="29768">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2"/>
            <p:cNvSpPr/>
            <p:nvPr/>
          </p:nvSpPr>
          <p:spPr>
            <a:xfrm>
              <a:off x="4128900" y="447575"/>
              <a:ext cx="349550" cy="543625"/>
            </a:xfrm>
            <a:custGeom>
              <a:rect b="b" l="l" r="r" t="t"/>
              <a:pathLst>
                <a:path extrusionOk="0" h="21745" w="13982">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2"/>
            <p:cNvSpPr/>
            <p:nvPr/>
          </p:nvSpPr>
          <p:spPr>
            <a:xfrm>
              <a:off x="4285925" y="456450"/>
              <a:ext cx="572025" cy="532900"/>
            </a:xfrm>
            <a:custGeom>
              <a:rect b="b" l="l" r="r" t="t"/>
              <a:pathLst>
                <a:path extrusionOk="0" h="21316" w="22881">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2"/>
            <p:cNvSpPr/>
            <p:nvPr/>
          </p:nvSpPr>
          <p:spPr>
            <a:xfrm>
              <a:off x="3398025" y="446275"/>
              <a:ext cx="902250" cy="537625"/>
            </a:xfrm>
            <a:custGeom>
              <a:rect b="b" l="l" r="r" t="t"/>
              <a:pathLst>
                <a:path extrusionOk="0" h="21505" w="3609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2"/>
            <p:cNvSpPr/>
            <p:nvPr/>
          </p:nvSpPr>
          <p:spPr>
            <a:xfrm>
              <a:off x="4283050" y="549550"/>
              <a:ext cx="1017050" cy="499025"/>
            </a:xfrm>
            <a:custGeom>
              <a:rect b="b" l="l" r="r" t="t"/>
              <a:pathLst>
                <a:path extrusionOk="0" h="19961" w="40682">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2"/>
            <p:cNvSpPr/>
            <p:nvPr/>
          </p:nvSpPr>
          <p:spPr>
            <a:xfrm>
              <a:off x="4833675" y="544350"/>
              <a:ext cx="718650" cy="505000"/>
            </a:xfrm>
            <a:custGeom>
              <a:rect b="b" l="l" r="r" t="t"/>
              <a:pathLst>
                <a:path extrusionOk="0" h="20200" w="28746">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2"/>
            <p:cNvSpPr/>
            <p:nvPr/>
          </p:nvSpPr>
          <p:spPr>
            <a:xfrm>
              <a:off x="3409750" y="729800"/>
              <a:ext cx="885600" cy="252250"/>
            </a:xfrm>
            <a:custGeom>
              <a:rect b="b" l="l" r="r" t="t"/>
              <a:pathLst>
                <a:path extrusionOk="0" h="10090" w="35424">
                  <a:moveTo>
                    <a:pt x="84" y="1"/>
                  </a:moveTo>
                  <a:lnTo>
                    <a:pt x="1" y="314"/>
                  </a:lnTo>
                  <a:lnTo>
                    <a:pt x="35340" y="10090"/>
                  </a:lnTo>
                  <a:lnTo>
                    <a:pt x="35423" y="9777"/>
                  </a:lnTo>
                  <a:lnTo>
                    <a:pt x="8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2"/>
            <p:cNvSpPr/>
            <p:nvPr/>
          </p:nvSpPr>
          <p:spPr>
            <a:xfrm>
              <a:off x="3999000" y="976800"/>
              <a:ext cx="299200" cy="933075"/>
            </a:xfrm>
            <a:custGeom>
              <a:rect b="b" l="l" r="r" t="t"/>
              <a:pathLst>
                <a:path extrusionOk="0" h="37323" w="11968">
                  <a:moveTo>
                    <a:pt x="11654" y="1"/>
                  </a:moveTo>
                  <a:lnTo>
                    <a:pt x="1" y="37218"/>
                  </a:lnTo>
                  <a:lnTo>
                    <a:pt x="314" y="37322"/>
                  </a:lnTo>
                  <a:lnTo>
                    <a:pt x="11967" y="95"/>
                  </a:lnTo>
                  <a:lnTo>
                    <a:pt x="1165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2"/>
            <p:cNvSpPr/>
            <p:nvPr/>
          </p:nvSpPr>
          <p:spPr>
            <a:xfrm>
              <a:off x="2820000" y="2001900"/>
              <a:ext cx="529775" cy="596850"/>
            </a:xfrm>
            <a:custGeom>
              <a:rect b="b" l="l" r="r" t="t"/>
              <a:pathLst>
                <a:path extrusionOk="0" h="23874" w="21191">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2"/>
            <p:cNvSpPr/>
            <p:nvPr/>
          </p:nvSpPr>
          <p:spPr>
            <a:xfrm>
              <a:off x="3254300" y="2007125"/>
              <a:ext cx="1325" cy="1350"/>
            </a:xfrm>
            <a:custGeom>
              <a:rect b="b" l="l" r="r" t="t"/>
              <a:pathLst>
                <a:path extrusionOk="0" h="54" w="53">
                  <a:moveTo>
                    <a:pt x="53" y="1"/>
                  </a:moveTo>
                  <a:lnTo>
                    <a:pt x="0" y="11"/>
                  </a:lnTo>
                  <a:lnTo>
                    <a:pt x="11" y="53"/>
                  </a:lnTo>
                  <a:lnTo>
                    <a:pt x="5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2"/>
            <p:cNvSpPr/>
            <p:nvPr/>
          </p:nvSpPr>
          <p:spPr>
            <a:xfrm>
              <a:off x="3254575" y="1905400"/>
              <a:ext cx="743650" cy="105925"/>
            </a:xfrm>
            <a:custGeom>
              <a:rect b="b" l="l" r="r" t="t"/>
              <a:pathLst>
                <a:path extrusionOk="0" h="4237" w="29746">
                  <a:moveTo>
                    <a:pt x="29631" y="1"/>
                  </a:moveTo>
                  <a:lnTo>
                    <a:pt x="42" y="4070"/>
                  </a:lnTo>
                  <a:lnTo>
                    <a:pt x="0" y="4122"/>
                  </a:lnTo>
                  <a:lnTo>
                    <a:pt x="21" y="4237"/>
                  </a:lnTo>
                  <a:lnTo>
                    <a:pt x="29746" y="157"/>
                  </a:lnTo>
                  <a:lnTo>
                    <a:pt x="2963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2"/>
            <p:cNvSpPr/>
            <p:nvPr/>
          </p:nvSpPr>
          <p:spPr>
            <a:xfrm>
              <a:off x="3255075" y="1909325"/>
              <a:ext cx="745000" cy="273625"/>
            </a:xfrm>
            <a:custGeom>
              <a:rect b="b" l="l" r="r" t="t"/>
              <a:pathLst>
                <a:path extrusionOk="0" h="10945" w="2980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2"/>
            <p:cNvSpPr/>
            <p:nvPr/>
          </p:nvSpPr>
          <p:spPr>
            <a:xfrm>
              <a:off x="3998475" y="1911400"/>
              <a:ext cx="2625" cy="1850"/>
            </a:xfrm>
            <a:custGeom>
              <a:rect b="b" l="l" r="r" t="t"/>
              <a:pathLst>
                <a:path extrusionOk="0" h="74" w="105">
                  <a:moveTo>
                    <a:pt x="63" y="1"/>
                  </a:moveTo>
                  <a:lnTo>
                    <a:pt x="1" y="74"/>
                  </a:lnTo>
                  <a:lnTo>
                    <a:pt x="1" y="74"/>
                  </a:lnTo>
                  <a:lnTo>
                    <a:pt x="105" y="64"/>
                  </a:lnTo>
                  <a:lnTo>
                    <a:pt x="6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2"/>
            <p:cNvSpPr/>
            <p:nvPr/>
          </p:nvSpPr>
          <p:spPr>
            <a:xfrm>
              <a:off x="3246225" y="2008175"/>
              <a:ext cx="2100" cy="550"/>
            </a:xfrm>
            <a:custGeom>
              <a:rect b="b" l="l" r="r" t="t"/>
              <a:pathLst>
                <a:path extrusionOk="0" h="22" w="84">
                  <a:moveTo>
                    <a:pt x="73" y="0"/>
                  </a:moveTo>
                  <a:lnTo>
                    <a:pt x="0" y="11"/>
                  </a:lnTo>
                  <a:lnTo>
                    <a:pt x="0" y="21"/>
                  </a:lnTo>
                  <a:lnTo>
                    <a:pt x="8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2"/>
            <p:cNvSpPr/>
            <p:nvPr/>
          </p:nvSpPr>
          <p:spPr>
            <a:xfrm>
              <a:off x="3248025" y="2008175"/>
              <a:ext cx="825" cy="25"/>
            </a:xfrm>
            <a:custGeom>
              <a:rect b="b" l="l" r="r" t="t"/>
              <a:pathLst>
                <a:path extrusionOk="0" h="1" w="33">
                  <a:moveTo>
                    <a:pt x="33" y="0"/>
                  </a:moveTo>
                  <a:lnTo>
                    <a:pt x="1" y="0"/>
                  </a:lnTo>
                  <a:lnTo>
                    <a:pt x="12" y="0"/>
                  </a:lnTo>
                  <a:lnTo>
                    <a:pt x="2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2"/>
            <p:cNvSpPr/>
            <p:nvPr/>
          </p:nvSpPr>
          <p:spPr>
            <a:xfrm>
              <a:off x="3246225" y="2008175"/>
              <a:ext cx="2350" cy="2625"/>
            </a:xfrm>
            <a:custGeom>
              <a:rect b="b" l="l" r="r" t="t"/>
              <a:pathLst>
                <a:path extrusionOk="0" h="105" w="94">
                  <a:moveTo>
                    <a:pt x="84" y="0"/>
                  </a:moveTo>
                  <a:lnTo>
                    <a:pt x="0" y="21"/>
                  </a:lnTo>
                  <a:lnTo>
                    <a:pt x="21" y="105"/>
                  </a:lnTo>
                  <a:lnTo>
                    <a:pt x="9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2"/>
            <p:cNvSpPr/>
            <p:nvPr/>
          </p:nvSpPr>
          <p:spPr>
            <a:xfrm>
              <a:off x="3246750" y="2007400"/>
              <a:ext cx="101750" cy="587950"/>
            </a:xfrm>
            <a:custGeom>
              <a:rect b="b" l="l" r="r" t="t"/>
              <a:pathLst>
                <a:path extrusionOk="0" h="23518" w="407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2"/>
            <p:cNvSpPr/>
            <p:nvPr/>
          </p:nvSpPr>
          <p:spPr>
            <a:xfrm>
              <a:off x="1695525" y="2755500"/>
              <a:ext cx="737425" cy="689675"/>
            </a:xfrm>
            <a:custGeom>
              <a:rect b="b" l="l" r="r" t="t"/>
              <a:pathLst>
                <a:path extrusionOk="0" h="27587" w="29497">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2"/>
            <p:cNvSpPr/>
            <p:nvPr/>
          </p:nvSpPr>
          <p:spPr>
            <a:xfrm>
              <a:off x="1791250" y="2760950"/>
              <a:ext cx="635425" cy="607275"/>
            </a:xfrm>
            <a:custGeom>
              <a:rect b="b" l="l" r="r" t="t"/>
              <a:pathLst>
                <a:path extrusionOk="0" h="24291" w="25417">
                  <a:moveTo>
                    <a:pt x="230" y="1"/>
                  </a:moveTo>
                  <a:lnTo>
                    <a:pt x="1" y="230"/>
                  </a:lnTo>
                  <a:lnTo>
                    <a:pt x="25197" y="24290"/>
                  </a:lnTo>
                  <a:lnTo>
                    <a:pt x="25417" y="24061"/>
                  </a:lnTo>
                  <a:lnTo>
                    <a:pt x="23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2"/>
            <p:cNvSpPr/>
            <p:nvPr/>
          </p:nvSpPr>
          <p:spPr>
            <a:xfrm>
              <a:off x="3344825" y="1906200"/>
              <a:ext cx="1201975" cy="701925"/>
            </a:xfrm>
            <a:custGeom>
              <a:rect b="b" l="l" r="r" t="t"/>
              <a:pathLst>
                <a:path extrusionOk="0" h="28077" w="48079">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p:nvPr/>
          </p:nvSpPr>
          <p:spPr>
            <a:xfrm>
              <a:off x="3864650" y="2608100"/>
              <a:ext cx="670900" cy="897075"/>
            </a:xfrm>
            <a:custGeom>
              <a:rect b="b" l="l" r="r" t="t"/>
              <a:pathLst>
                <a:path extrusionOk="0" h="35883" w="26836">
                  <a:moveTo>
                    <a:pt x="26638" y="1"/>
                  </a:moveTo>
                  <a:lnTo>
                    <a:pt x="1" y="35882"/>
                  </a:lnTo>
                  <a:lnTo>
                    <a:pt x="335" y="35704"/>
                  </a:lnTo>
                  <a:lnTo>
                    <a:pt x="2683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p:nvPr/>
          </p:nvSpPr>
          <p:spPr>
            <a:xfrm>
              <a:off x="3873000" y="2608100"/>
              <a:ext cx="667000" cy="892625"/>
            </a:xfrm>
            <a:custGeom>
              <a:rect b="b" l="l" r="r" t="t"/>
              <a:pathLst>
                <a:path extrusionOk="0" h="35705" w="2668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2"/>
            <p:cNvSpPr/>
            <p:nvPr/>
          </p:nvSpPr>
          <p:spPr>
            <a:xfrm>
              <a:off x="3858675" y="3496525"/>
              <a:ext cx="22700" cy="21675"/>
            </a:xfrm>
            <a:custGeom>
              <a:rect b="b" l="l" r="r" t="t"/>
              <a:pathLst>
                <a:path extrusionOk="0" h="867" w="908">
                  <a:moveTo>
                    <a:pt x="908" y="0"/>
                  </a:moveTo>
                  <a:lnTo>
                    <a:pt x="574" y="167"/>
                  </a:lnTo>
                  <a:lnTo>
                    <a:pt x="240" y="345"/>
                  </a:lnTo>
                  <a:lnTo>
                    <a:pt x="0" y="668"/>
                  </a:lnTo>
                  <a:lnTo>
                    <a:pt x="261" y="867"/>
                  </a:lnTo>
                  <a:lnTo>
                    <a:pt x="908"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2"/>
            <p:cNvSpPr/>
            <p:nvPr/>
          </p:nvSpPr>
          <p:spPr>
            <a:xfrm>
              <a:off x="4530600" y="2605775"/>
              <a:ext cx="6000" cy="2350"/>
            </a:xfrm>
            <a:custGeom>
              <a:rect b="b" l="l" r="r" t="t"/>
              <a:pathLst>
                <a:path extrusionOk="0" h="94" w="240">
                  <a:moveTo>
                    <a:pt x="63" y="0"/>
                  </a:moveTo>
                  <a:lnTo>
                    <a:pt x="0" y="94"/>
                  </a:lnTo>
                  <a:lnTo>
                    <a:pt x="240" y="94"/>
                  </a:lnTo>
                  <a:lnTo>
                    <a:pt x="219" y="63"/>
                  </a:lnTo>
                  <a:lnTo>
                    <a:pt x="6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2"/>
            <p:cNvSpPr/>
            <p:nvPr/>
          </p:nvSpPr>
          <p:spPr>
            <a:xfrm>
              <a:off x="5282325" y="840925"/>
              <a:ext cx="709250" cy="476325"/>
            </a:xfrm>
            <a:custGeom>
              <a:rect b="b" l="l" r="r" t="t"/>
              <a:pathLst>
                <a:path extrusionOk="0" h="19053" w="2837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2"/>
            <p:cNvSpPr/>
            <p:nvPr/>
          </p:nvSpPr>
          <p:spPr>
            <a:xfrm>
              <a:off x="3991950" y="1901225"/>
              <a:ext cx="939325" cy="709250"/>
            </a:xfrm>
            <a:custGeom>
              <a:rect b="b" l="l" r="r" t="t"/>
              <a:pathLst>
                <a:path extrusionOk="0" h="28370" w="37573">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a:off x="4920025" y="1042550"/>
              <a:ext cx="374325" cy="1139900"/>
            </a:xfrm>
            <a:custGeom>
              <a:rect b="b" l="l" r="r" t="t"/>
              <a:pathLst>
                <a:path extrusionOk="0" h="45596" w="14973">
                  <a:moveTo>
                    <a:pt x="14670" y="0"/>
                  </a:moveTo>
                  <a:lnTo>
                    <a:pt x="0" y="45491"/>
                  </a:lnTo>
                  <a:lnTo>
                    <a:pt x="313" y="45595"/>
                  </a:lnTo>
                  <a:lnTo>
                    <a:pt x="14973" y="105"/>
                  </a:lnTo>
                  <a:lnTo>
                    <a:pt x="1467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4531625" y="2174350"/>
              <a:ext cx="862625" cy="785900"/>
            </a:xfrm>
            <a:custGeom>
              <a:rect b="b" l="l" r="r" t="t"/>
              <a:pathLst>
                <a:path extrusionOk="0" h="31436" w="34505">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a:off x="5971200" y="1297400"/>
              <a:ext cx="368075" cy="697225"/>
            </a:xfrm>
            <a:custGeom>
              <a:rect b="b" l="l" r="r" t="t"/>
              <a:pathLst>
                <a:path extrusionOk="0" h="27889" w="14723">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a:off x="4928875" y="2181125"/>
              <a:ext cx="718900" cy="762725"/>
            </a:xfrm>
            <a:custGeom>
              <a:rect b="b" l="l" r="r" t="t"/>
              <a:pathLst>
                <a:path extrusionOk="0" h="30509" w="28756">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a:off x="5387200" y="2190500"/>
              <a:ext cx="262425" cy="753350"/>
            </a:xfrm>
            <a:custGeom>
              <a:rect b="b" l="l" r="r" t="t"/>
              <a:pathLst>
                <a:path extrusionOk="0" h="30134" w="10497">
                  <a:moveTo>
                    <a:pt x="10423" y="1"/>
                  </a:moveTo>
                  <a:lnTo>
                    <a:pt x="0" y="30133"/>
                  </a:lnTo>
                  <a:lnTo>
                    <a:pt x="177" y="30133"/>
                  </a:lnTo>
                  <a:lnTo>
                    <a:pt x="10496" y="282"/>
                  </a:lnTo>
                  <a:lnTo>
                    <a:pt x="1042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2"/>
            <p:cNvSpPr/>
            <p:nvPr/>
          </p:nvSpPr>
          <p:spPr>
            <a:xfrm>
              <a:off x="5647750" y="2190500"/>
              <a:ext cx="3150" cy="7075"/>
            </a:xfrm>
            <a:custGeom>
              <a:rect b="b" l="l" r="r" t="t"/>
              <a:pathLst>
                <a:path extrusionOk="0" h="283" w="126">
                  <a:moveTo>
                    <a:pt x="1" y="1"/>
                  </a:moveTo>
                  <a:lnTo>
                    <a:pt x="74" y="282"/>
                  </a:lnTo>
                  <a:lnTo>
                    <a:pt x="126" y="105"/>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2"/>
            <p:cNvSpPr/>
            <p:nvPr/>
          </p:nvSpPr>
          <p:spPr>
            <a:xfrm>
              <a:off x="5647750" y="2186575"/>
              <a:ext cx="5525" cy="3950"/>
            </a:xfrm>
            <a:custGeom>
              <a:rect b="b" l="l" r="r" t="t"/>
              <a:pathLst>
                <a:path extrusionOk="0" h="158" w="221">
                  <a:moveTo>
                    <a:pt x="53" y="1"/>
                  </a:moveTo>
                  <a:lnTo>
                    <a:pt x="1" y="158"/>
                  </a:lnTo>
                  <a:lnTo>
                    <a:pt x="199" y="54"/>
                  </a:lnTo>
                  <a:lnTo>
                    <a:pt x="22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2"/>
            <p:cNvSpPr/>
            <p:nvPr/>
          </p:nvSpPr>
          <p:spPr>
            <a:xfrm>
              <a:off x="4929150" y="2177200"/>
              <a:ext cx="719950" cy="13325"/>
            </a:xfrm>
            <a:custGeom>
              <a:rect b="b" l="l" r="r" t="t"/>
              <a:pathLst>
                <a:path extrusionOk="0" h="533" w="28798">
                  <a:moveTo>
                    <a:pt x="11" y="0"/>
                  </a:moveTo>
                  <a:lnTo>
                    <a:pt x="1" y="53"/>
                  </a:lnTo>
                  <a:lnTo>
                    <a:pt x="84" y="74"/>
                  </a:lnTo>
                  <a:lnTo>
                    <a:pt x="11" y="157"/>
                  </a:lnTo>
                  <a:lnTo>
                    <a:pt x="28745" y="533"/>
                  </a:lnTo>
                  <a:lnTo>
                    <a:pt x="28797" y="376"/>
                  </a:lnTo>
                  <a:lnTo>
                    <a:pt x="1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2"/>
            <p:cNvSpPr/>
            <p:nvPr/>
          </p:nvSpPr>
          <p:spPr>
            <a:xfrm>
              <a:off x="5647750" y="2187900"/>
              <a:ext cx="5000" cy="5250"/>
            </a:xfrm>
            <a:custGeom>
              <a:rect b="b" l="l" r="r" t="t"/>
              <a:pathLst>
                <a:path extrusionOk="0" h="210" w="200">
                  <a:moveTo>
                    <a:pt x="199" y="1"/>
                  </a:moveTo>
                  <a:lnTo>
                    <a:pt x="1" y="105"/>
                  </a:lnTo>
                  <a:lnTo>
                    <a:pt x="126" y="209"/>
                  </a:lnTo>
                  <a:lnTo>
                    <a:pt x="199"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2"/>
            <p:cNvSpPr/>
            <p:nvPr/>
          </p:nvSpPr>
          <p:spPr>
            <a:xfrm>
              <a:off x="5384300" y="2943825"/>
              <a:ext cx="7325" cy="7575"/>
            </a:xfrm>
            <a:custGeom>
              <a:rect b="b" l="l" r="r" t="t"/>
              <a:pathLst>
                <a:path extrusionOk="0" h="303" w="293">
                  <a:moveTo>
                    <a:pt x="1" y="0"/>
                  </a:moveTo>
                  <a:lnTo>
                    <a:pt x="189" y="302"/>
                  </a:lnTo>
                  <a:lnTo>
                    <a:pt x="29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4923150" y="2187900"/>
              <a:ext cx="157050" cy="262675"/>
            </a:xfrm>
            <a:custGeom>
              <a:rect b="b" l="l" r="r" t="t"/>
              <a:pathLst>
                <a:path extrusionOk="0" h="10507" w="6282">
                  <a:moveTo>
                    <a:pt x="0" y="1"/>
                  </a:moveTo>
                  <a:lnTo>
                    <a:pt x="0" y="1"/>
                  </a:lnTo>
                  <a:lnTo>
                    <a:pt x="6281" y="10507"/>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2"/>
            <p:cNvSpPr/>
            <p:nvPr/>
          </p:nvSpPr>
          <p:spPr>
            <a:xfrm>
              <a:off x="5384575" y="2959975"/>
              <a:ext cx="1325" cy="1325"/>
            </a:xfrm>
            <a:custGeom>
              <a:rect b="b" l="l" r="r" t="t"/>
              <a:pathLst>
                <a:path extrusionOk="0" h="53" w="53">
                  <a:moveTo>
                    <a:pt x="1" y="1"/>
                  </a:moveTo>
                  <a:lnTo>
                    <a:pt x="32" y="53"/>
                  </a:lnTo>
                  <a:lnTo>
                    <a:pt x="5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2"/>
            <p:cNvSpPr/>
            <p:nvPr/>
          </p:nvSpPr>
          <p:spPr>
            <a:xfrm>
              <a:off x="5381700" y="2955025"/>
              <a:ext cx="5250" cy="4975"/>
            </a:xfrm>
            <a:custGeom>
              <a:rect b="b" l="l" r="r" t="t"/>
              <a:pathLst>
                <a:path extrusionOk="0" h="199" w="210">
                  <a:moveTo>
                    <a:pt x="1" y="0"/>
                  </a:moveTo>
                  <a:lnTo>
                    <a:pt x="116" y="199"/>
                  </a:lnTo>
                  <a:lnTo>
                    <a:pt x="167" y="199"/>
                  </a:lnTo>
                  <a:lnTo>
                    <a:pt x="209" y="84"/>
                  </a:lnTo>
                  <a:lnTo>
                    <a:pt x="53" y="21"/>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2"/>
            <p:cNvSpPr/>
            <p:nvPr/>
          </p:nvSpPr>
          <p:spPr>
            <a:xfrm>
              <a:off x="4916625" y="2176950"/>
              <a:ext cx="14650" cy="4725"/>
            </a:xfrm>
            <a:custGeom>
              <a:rect b="b" l="l" r="r" t="t"/>
              <a:pathLst>
                <a:path extrusionOk="0" h="189" w="586">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2"/>
            <p:cNvSpPr/>
            <p:nvPr/>
          </p:nvSpPr>
          <p:spPr>
            <a:xfrm>
              <a:off x="4920275" y="2176950"/>
              <a:ext cx="9150" cy="3675"/>
            </a:xfrm>
            <a:custGeom>
              <a:rect b="b" l="l" r="r" t="t"/>
              <a:pathLst>
                <a:path extrusionOk="0" h="147" w="366">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2"/>
            <p:cNvSpPr/>
            <p:nvPr/>
          </p:nvSpPr>
          <p:spPr>
            <a:xfrm>
              <a:off x="4918975" y="2176950"/>
              <a:ext cx="470050" cy="780175"/>
            </a:xfrm>
            <a:custGeom>
              <a:rect b="b" l="l" r="r" t="t"/>
              <a:pathLst>
                <a:path extrusionOk="0" h="31207" w="18802">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2"/>
            <p:cNvSpPr/>
            <p:nvPr/>
          </p:nvSpPr>
          <p:spPr>
            <a:xfrm>
              <a:off x="6067175" y="1589775"/>
              <a:ext cx="448950" cy="461200"/>
            </a:xfrm>
            <a:custGeom>
              <a:rect b="b" l="l" r="r" t="t"/>
              <a:pathLst>
                <a:path extrusionOk="0" h="18448" w="17958">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p:nvPr/>
          </p:nvSpPr>
          <p:spPr>
            <a:xfrm>
              <a:off x="5643850" y="1290600"/>
              <a:ext cx="430675" cy="901225"/>
            </a:xfrm>
            <a:custGeom>
              <a:rect b="b" l="l" r="r" t="t"/>
              <a:pathLst>
                <a:path extrusionOk="0" h="36049" w="17227">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2"/>
            <p:cNvSpPr/>
            <p:nvPr/>
          </p:nvSpPr>
          <p:spPr>
            <a:xfrm>
              <a:off x="4912975" y="1294275"/>
              <a:ext cx="1072600" cy="900425"/>
            </a:xfrm>
            <a:custGeom>
              <a:rect b="b" l="l" r="r" t="t"/>
              <a:pathLst>
                <a:path extrusionOk="0" h="36017" w="42904">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2"/>
            <p:cNvSpPr/>
            <p:nvPr/>
          </p:nvSpPr>
          <p:spPr>
            <a:xfrm>
              <a:off x="2780075" y="3511925"/>
              <a:ext cx="1082800" cy="280425"/>
            </a:xfrm>
            <a:custGeom>
              <a:rect b="b" l="l" r="r" t="t"/>
              <a:pathLst>
                <a:path extrusionOk="0" h="11217" w="43312">
                  <a:moveTo>
                    <a:pt x="43228" y="0"/>
                  </a:moveTo>
                  <a:lnTo>
                    <a:pt x="1" y="10903"/>
                  </a:lnTo>
                  <a:lnTo>
                    <a:pt x="74" y="11216"/>
                  </a:lnTo>
                  <a:lnTo>
                    <a:pt x="43311" y="313"/>
                  </a:lnTo>
                  <a:lnTo>
                    <a:pt x="43228"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p:nvPr/>
          </p:nvSpPr>
          <p:spPr>
            <a:xfrm>
              <a:off x="1694475" y="3360125"/>
              <a:ext cx="740550" cy="538650"/>
            </a:xfrm>
            <a:custGeom>
              <a:rect b="b" l="l" r="r" t="t"/>
              <a:pathLst>
                <a:path extrusionOk="0" h="21546" w="29622">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2"/>
            <p:cNvSpPr/>
            <p:nvPr/>
          </p:nvSpPr>
          <p:spPr>
            <a:xfrm>
              <a:off x="1867425" y="3359600"/>
              <a:ext cx="921550" cy="537600"/>
            </a:xfrm>
            <a:custGeom>
              <a:rect b="b" l="l" r="r" t="t"/>
              <a:pathLst>
                <a:path extrusionOk="0" h="21504" w="36862">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2"/>
            <p:cNvSpPr/>
            <p:nvPr/>
          </p:nvSpPr>
          <p:spPr>
            <a:xfrm>
              <a:off x="2768600" y="3508800"/>
              <a:ext cx="1103900" cy="566575"/>
            </a:xfrm>
            <a:custGeom>
              <a:rect b="b" l="l" r="r" t="t"/>
              <a:pathLst>
                <a:path extrusionOk="0" h="22663" w="44156">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2"/>
            <p:cNvSpPr/>
            <p:nvPr/>
          </p:nvSpPr>
          <p:spPr>
            <a:xfrm>
              <a:off x="1864025" y="3783450"/>
              <a:ext cx="923400" cy="449975"/>
            </a:xfrm>
            <a:custGeom>
              <a:rect b="b" l="l" r="r" t="t"/>
              <a:pathLst>
                <a:path extrusionOk="0" h="17999" w="36936">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p:nvPr/>
          </p:nvSpPr>
          <p:spPr>
            <a:xfrm>
              <a:off x="2586300" y="3782925"/>
              <a:ext cx="847475" cy="450500"/>
            </a:xfrm>
            <a:custGeom>
              <a:rect b="b" l="l" r="r" t="t"/>
              <a:pathLst>
                <a:path extrusionOk="0" h="18020" w="33899">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p:nvPr/>
          </p:nvSpPr>
          <p:spPr>
            <a:xfrm>
              <a:off x="4528750" y="2595575"/>
              <a:ext cx="871500" cy="435900"/>
            </a:xfrm>
            <a:custGeom>
              <a:rect b="b" l="l" r="r" t="t"/>
              <a:pathLst>
                <a:path extrusionOk="0" h="17436" w="3486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2"/>
            <p:cNvSpPr/>
            <p:nvPr/>
          </p:nvSpPr>
          <p:spPr>
            <a:xfrm>
              <a:off x="3847975" y="2596900"/>
              <a:ext cx="950000" cy="930700"/>
            </a:xfrm>
            <a:custGeom>
              <a:rect b="b" l="l" r="r" t="t"/>
              <a:pathLst>
                <a:path extrusionOk="0" h="37228" w="3800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a:off x="3412625" y="3505675"/>
              <a:ext cx="533950" cy="663325"/>
            </a:xfrm>
            <a:custGeom>
              <a:rect b="b" l="l" r="r" t="t"/>
              <a:pathLst>
                <a:path extrusionOk="0" h="26533" w="21358">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2"/>
            <p:cNvSpPr/>
            <p:nvPr/>
          </p:nvSpPr>
          <p:spPr>
            <a:xfrm>
              <a:off x="3414725" y="4065150"/>
              <a:ext cx="537075" cy="410875"/>
            </a:xfrm>
            <a:custGeom>
              <a:rect b="b" l="l" r="r" t="t"/>
              <a:pathLst>
                <a:path extrusionOk="0" h="16435" w="21483">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2"/>
            <p:cNvSpPr/>
            <p:nvPr/>
          </p:nvSpPr>
          <p:spPr>
            <a:xfrm>
              <a:off x="3508875" y="4157250"/>
              <a:ext cx="539950" cy="421025"/>
            </a:xfrm>
            <a:custGeom>
              <a:rect b="b" l="l" r="r" t="t"/>
              <a:pathLst>
                <a:path extrusionOk="0" h="16841" w="21598">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2"/>
            <p:cNvSpPr/>
            <p:nvPr/>
          </p:nvSpPr>
          <p:spPr>
            <a:xfrm>
              <a:off x="3855550" y="3498350"/>
              <a:ext cx="311450" cy="673250"/>
            </a:xfrm>
            <a:custGeom>
              <a:rect b="b" l="l" r="r" t="t"/>
              <a:pathLst>
                <a:path extrusionOk="0" h="26930" w="12458">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2"/>
            <p:cNvSpPr/>
            <p:nvPr/>
          </p:nvSpPr>
          <p:spPr>
            <a:xfrm>
              <a:off x="3937175" y="3976750"/>
              <a:ext cx="230875" cy="614800"/>
            </a:xfrm>
            <a:custGeom>
              <a:rect b="b" l="l" r="r" t="t"/>
              <a:pathLst>
                <a:path extrusionOk="0" h="24592" w="9235">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2"/>
            <p:cNvSpPr/>
            <p:nvPr/>
          </p:nvSpPr>
          <p:spPr>
            <a:xfrm>
              <a:off x="3514875" y="4464250"/>
              <a:ext cx="538125" cy="499775"/>
            </a:xfrm>
            <a:custGeom>
              <a:rect b="b" l="l" r="r" t="t"/>
              <a:pathLst>
                <a:path extrusionOk="0" h="19991" w="21525">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p:nvPr/>
          </p:nvSpPr>
          <p:spPr>
            <a:xfrm>
              <a:off x="3972400" y="1879850"/>
              <a:ext cx="62625" cy="48525"/>
            </a:xfrm>
            <a:custGeom>
              <a:rect b="b" l="l" r="r" t="t"/>
              <a:pathLst>
                <a:path extrusionOk="0" h="1941" w="2505">
                  <a:moveTo>
                    <a:pt x="1252" y="0"/>
                  </a:moveTo>
                  <a:cubicBezTo>
                    <a:pt x="0" y="0"/>
                    <a:pt x="0" y="1941"/>
                    <a:pt x="1252" y="1941"/>
                  </a:cubicBezTo>
                  <a:cubicBezTo>
                    <a:pt x="2493" y="1941"/>
                    <a:pt x="2504" y="0"/>
                    <a:pt x="1252"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2"/>
            <p:cNvSpPr/>
            <p:nvPr/>
          </p:nvSpPr>
          <p:spPr>
            <a:xfrm>
              <a:off x="4899675" y="216025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2"/>
            <p:cNvSpPr/>
            <p:nvPr/>
          </p:nvSpPr>
          <p:spPr>
            <a:xfrm>
              <a:off x="3175275" y="1963575"/>
              <a:ext cx="125225" cy="97050"/>
            </a:xfrm>
            <a:custGeom>
              <a:rect b="b" l="l" r="r" t="t"/>
              <a:pathLst>
                <a:path extrusionOk="0" h="3882" w="5009">
                  <a:moveTo>
                    <a:pt x="2504" y="1"/>
                  </a:moveTo>
                  <a:cubicBezTo>
                    <a:pt x="10" y="1"/>
                    <a:pt x="0" y="3882"/>
                    <a:pt x="2504" y="3882"/>
                  </a:cubicBezTo>
                  <a:cubicBezTo>
                    <a:pt x="5008" y="3882"/>
                    <a:pt x="5008"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2"/>
            <p:cNvSpPr/>
            <p:nvPr/>
          </p:nvSpPr>
          <p:spPr>
            <a:xfrm>
              <a:off x="3347950" y="690925"/>
              <a:ext cx="125225" cy="97075"/>
            </a:xfrm>
            <a:custGeom>
              <a:rect b="b" l="l" r="r" t="t"/>
              <a:pathLst>
                <a:path extrusionOk="0" h="3883" w="5009">
                  <a:moveTo>
                    <a:pt x="2504" y="1"/>
                  </a:moveTo>
                  <a:cubicBezTo>
                    <a:pt x="0" y="1"/>
                    <a:pt x="0" y="3882"/>
                    <a:pt x="2504" y="3882"/>
                  </a:cubicBezTo>
                  <a:cubicBezTo>
                    <a:pt x="4998" y="3882"/>
                    <a:pt x="5008"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2"/>
            <p:cNvSpPr/>
            <p:nvPr/>
          </p:nvSpPr>
          <p:spPr>
            <a:xfrm>
              <a:off x="3542000" y="238125"/>
              <a:ext cx="125225" cy="97050"/>
            </a:xfrm>
            <a:custGeom>
              <a:rect b="b" l="l" r="r" t="t"/>
              <a:pathLst>
                <a:path extrusionOk="0" h="3882" w="5009">
                  <a:moveTo>
                    <a:pt x="2505" y="0"/>
                  </a:moveTo>
                  <a:cubicBezTo>
                    <a:pt x="11" y="0"/>
                    <a:pt x="1" y="3881"/>
                    <a:pt x="2505" y="3881"/>
                  </a:cubicBezTo>
                  <a:cubicBezTo>
                    <a:pt x="4998" y="3881"/>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2"/>
            <p:cNvSpPr/>
            <p:nvPr/>
          </p:nvSpPr>
          <p:spPr>
            <a:xfrm>
              <a:off x="2452750" y="442875"/>
              <a:ext cx="125225" cy="97075"/>
            </a:xfrm>
            <a:custGeom>
              <a:rect b="b" l="l" r="r" t="t"/>
              <a:pathLst>
                <a:path extrusionOk="0" h="3883" w="5009">
                  <a:moveTo>
                    <a:pt x="2504" y="1"/>
                  </a:moveTo>
                  <a:cubicBezTo>
                    <a:pt x="10" y="1"/>
                    <a:pt x="0" y="3882"/>
                    <a:pt x="2504" y="3882"/>
                  </a:cubicBezTo>
                  <a:cubicBezTo>
                    <a:pt x="5008" y="3882"/>
                    <a:pt x="5008"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2"/>
            <p:cNvSpPr/>
            <p:nvPr/>
          </p:nvSpPr>
          <p:spPr>
            <a:xfrm>
              <a:off x="2226325" y="6155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2"/>
            <p:cNvSpPr/>
            <p:nvPr/>
          </p:nvSpPr>
          <p:spPr>
            <a:xfrm>
              <a:off x="5321450" y="2912525"/>
              <a:ext cx="124975" cy="97050"/>
            </a:xfrm>
            <a:custGeom>
              <a:rect b="b" l="l" r="r" t="t"/>
              <a:pathLst>
                <a:path extrusionOk="0" h="3882" w="4999">
                  <a:moveTo>
                    <a:pt x="2505" y="0"/>
                  </a:moveTo>
                  <a:cubicBezTo>
                    <a:pt x="1" y="0"/>
                    <a:pt x="1" y="3881"/>
                    <a:pt x="2505" y="3881"/>
                  </a:cubicBezTo>
                  <a:cubicBezTo>
                    <a:pt x="4998" y="3881"/>
                    <a:pt x="4998"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2"/>
            <p:cNvSpPr/>
            <p:nvPr/>
          </p:nvSpPr>
          <p:spPr>
            <a:xfrm>
              <a:off x="4717350" y="2998850"/>
              <a:ext cx="125225" cy="97050"/>
            </a:xfrm>
            <a:custGeom>
              <a:rect b="b" l="l" r="r" t="t"/>
              <a:pathLst>
                <a:path extrusionOk="0" h="3882" w="5009">
                  <a:moveTo>
                    <a:pt x="2505" y="0"/>
                  </a:moveTo>
                  <a:cubicBezTo>
                    <a:pt x="11" y="0"/>
                    <a:pt x="1" y="3881"/>
                    <a:pt x="2505" y="3881"/>
                  </a:cubicBezTo>
                  <a:cubicBezTo>
                    <a:pt x="5009" y="3881"/>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2"/>
            <p:cNvSpPr/>
            <p:nvPr/>
          </p:nvSpPr>
          <p:spPr>
            <a:xfrm>
              <a:off x="4102825" y="3926150"/>
              <a:ext cx="125225" cy="97050"/>
            </a:xfrm>
            <a:custGeom>
              <a:rect b="b" l="l" r="r" t="t"/>
              <a:pathLst>
                <a:path extrusionOk="0" h="3882" w="5009">
                  <a:moveTo>
                    <a:pt x="2504" y="0"/>
                  </a:moveTo>
                  <a:cubicBezTo>
                    <a:pt x="0" y="0"/>
                    <a:pt x="0" y="3881"/>
                    <a:pt x="2504" y="3881"/>
                  </a:cubicBezTo>
                  <a:cubicBezTo>
                    <a:pt x="4997" y="3881"/>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2"/>
            <p:cNvSpPr/>
            <p:nvPr/>
          </p:nvSpPr>
          <p:spPr>
            <a:xfrm>
              <a:off x="3347950" y="4033850"/>
              <a:ext cx="125225" cy="97325"/>
            </a:xfrm>
            <a:custGeom>
              <a:rect b="b" l="l" r="r" t="t"/>
              <a:pathLst>
                <a:path extrusionOk="0" h="3893" w="5009">
                  <a:moveTo>
                    <a:pt x="2504" y="1"/>
                  </a:moveTo>
                  <a:cubicBezTo>
                    <a:pt x="0" y="1"/>
                    <a:pt x="0" y="3893"/>
                    <a:pt x="2504" y="3893"/>
                  </a:cubicBezTo>
                  <a:cubicBezTo>
                    <a:pt x="4998" y="3893"/>
                    <a:pt x="5008"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2"/>
            <p:cNvSpPr/>
            <p:nvPr/>
          </p:nvSpPr>
          <p:spPr>
            <a:xfrm>
              <a:off x="2528375" y="4184900"/>
              <a:ext cx="125250" cy="97050"/>
            </a:xfrm>
            <a:custGeom>
              <a:rect b="b" l="l" r="r" t="t"/>
              <a:pathLst>
                <a:path extrusionOk="0" h="3882" w="5010">
                  <a:moveTo>
                    <a:pt x="2505" y="0"/>
                  </a:moveTo>
                  <a:cubicBezTo>
                    <a:pt x="1" y="0"/>
                    <a:pt x="1" y="3881"/>
                    <a:pt x="2505" y="3881"/>
                  </a:cubicBezTo>
                  <a:cubicBezTo>
                    <a:pt x="4998" y="3881"/>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2"/>
            <p:cNvSpPr/>
            <p:nvPr/>
          </p:nvSpPr>
          <p:spPr>
            <a:xfrm>
              <a:off x="6453750" y="2006600"/>
              <a:ext cx="124975" cy="97075"/>
            </a:xfrm>
            <a:custGeom>
              <a:rect b="b" l="l" r="r" t="t"/>
              <a:pathLst>
                <a:path extrusionOk="0" h="3883" w="4999">
                  <a:moveTo>
                    <a:pt x="2495" y="1"/>
                  </a:moveTo>
                  <a:cubicBezTo>
                    <a:pt x="1" y="1"/>
                    <a:pt x="1" y="3882"/>
                    <a:pt x="2495" y="3882"/>
                  </a:cubicBezTo>
                  <a:cubicBezTo>
                    <a:pt x="4999" y="3882"/>
                    <a:pt x="4999" y="1"/>
                    <a:pt x="249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2"/>
            <p:cNvSpPr/>
            <p:nvPr/>
          </p:nvSpPr>
          <p:spPr>
            <a:xfrm>
              <a:off x="5892950" y="12624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2"/>
            <p:cNvSpPr/>
            <p:nvPr/>
          </p:nvSpPr>
          <p:spPr>
            <a:xfrm>
              <a:off x="5224425" y="1014375"/>
              <a:ext cx="124950" cy="97325"/>
            </a:xfrm>
            <a:custGeom>
              <a:rect b="b" l="l" r="r" t="t"/>
              <a:pathLst>
                <a:path extrusionOk="0" h="3893" w="4998">
                  <a:moveTo>
                    <a:pt x="2494" y="0"/>
                  </a:moveTo>
                  <a:cubicBezTo>
                    <a:pt x="0" y="0"/>
                    <a:pt x="0" y="3893"/>
                    <a:pt x="2494" y="3893"/>
                  </a:cubicBezTo>
                  <a:cubicBezTo>
                    <a:pt x="4998" y="3893"/>
                    <a:pt x="4998" y="0"/>
                    <a:pt x="249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2"/>
            <p:cNvSpPr/>
            <p:nvPr/>
          </p:nvSpPr>
          <p:spPr>
            <a:xfrm>
              <a:off x="2053900" y="2146700"/>
              <a:ext cx="124975" cy="97300"/>
            </a:xfrm>
            <a:custGeom>
              <a:rect b="b" l="l" r="r" t="t"/>
              <a:pathLst>
                <a:path extrusionOk="0" h="3892" w="4999">
                  <a:moveTo>
                    <a:pt x="2505" y="0"/>
                  </a:moveTo>
                  <a:cubicBezTo>
                    <a:pt x="1" y="0"/>
                    <a:pt x="1" y="3891"/>
                    <a:pt x="2505" y="3891"/>
                  </a:cubicBezTo>
                  <a:cubicBezTo>
                    <a:pt x="4999" y="3891"/>
                    <a:pt x="499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2"/>
            <p:cNvSpPr/>
            <p:nvPr/>
          </p:nvSpPr>
          <p:spPr>
            <a:xfrm>
              <a:off x="1396075" y="2071300"/>
              <a:ext cx="125225" cy="97050"/>
            </a:xfrm>
            <a:custGeom>
              <a:rect b="b" l="l" r="r" t="t"/>
              <a:pathLst>
                <a:path extrusionOk="0" h="3882" w="5009">
                  <a:moveTo>
                    <a:pt x="2504" y="0"/>
                  </a:moveTo>
                  <a:cubicBezTo>
                    <a:pt x="0" y="0"/>
                    <a:pt x="0" y="3882"/>
                    <a:pt x="2504" y="3882"/>
                  </a:cubicBezTo>
                  <a:cubicBezTo>
                    <a:pt x="4998" y="3882"/>
                    <a:pt x="5009"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2"/>
            <p:cNvSpPr/>
            <p:nvPr/>
          </p:nvSpPr>
          <p:spPr>
            <a:xfrm>
              <a:off x="1040275" y="1898900"/>
              <a:ext cx="125000" cy="97050"/>
            </a:xfrm>
            <a:custGeom>
              <a:rect b="b" l="l" r="r" t="t"/>
              <a:pathLst>
                <a:path extrusionOk="0" h="3882" w="5000">
                  <a:moveTo>
                    <a:pt x="2495" y="0"/>
                  </a:moveTo>
                  <a:cubicBezTo>
                    <a:pt x="1" y="0"/>
                    <a:pt x="1" y="3881"/>
                    <a:pt x="2495" y="3881"/>
                  </a:cubicBezTo>
                  <a:cubicBezTo>
                    <a:pt x="4999" y="3881"/>
                    <a:pt x="4999" y="0"/>
                    <a:pt x="249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2"/>
            <p:cNvSpPr/>
            <p:nvPr/>
          </p:nvSpPr>
          <p:spPr>
            <a:xfrm>
              <a:off x="1299050" y="32466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2"/>
            <p:cNvSpPr/>
            <p:nvPr/>
          </p:nvSpPr>
          <p:spPr>
            <a:xfrm>
              <a:off x="1816550" y="3850750"/>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p:nvPr/>
          </p:nvSpPr>
          <p:spPr>
            <a:xfrm>
              <a:off x="3455650" y="4443650"/>
              <a:ext cx="125250" cy="97300"/>
            </a:xfrm>
            <a:custGeom>
              <a:rect b="b" l="l" r="r" t="t"/>
              <a:pathLst>
                <a:path extrusionOk="0" h="3892" w="5010">
                  <a:moveTo>
                    <a:pt x="2505" y="0"/>
                  </a:moveTo>
                  <a:cubicBezTo>
                    <a:pt x="12" y="0"/>
                    <a:pt x="1" y="3892"/>
                    <a:pt x="2505" y="3892"/>
                  </a:cubicBezTo>
                  <a:cubicBezTo>
                    <a:pt x="5009" y="3892"/>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2"/>
            <p:cNvSpPr/>
            <p:nvPr/>
          </p:nvSpPr>
          <p:spPr>
            <a:xfrm>
              <a:off x="3434275" y="4907425"/>
              <a:ext cx="124975" cy="97050"/>
            </a:xfrm>
            <a:custGeom>
              <a:rect b="b" l="l" r="r" t="t"/>
              <a:pathLst>
                <a:path extrusionOk="0" h="3882" w="4999">
                  <a:moveTo>
                    <a:pt x="2494" y="0"/>
                  </a:moveTo>
                  <a:cubicBezTo>
                    <a:pt x="0" y="0"/>
                    <a:pt x="0" y="3882"/>
                    <a:pt x="2494" y="3882"/>
                  </a:cubicBezTo>
                  <a:cubicBezTo>
                    <a:pt x="4998" y="3882"/>
                    <a:pt x="4998" y="0"/>
                    <a:pt x="249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2"/>
            <p:cNvSpPr/>
            <p:nvPr/>
          </p:nvSpPr>
          <p:spPr>
            <a:xfrm>
              <a:off x="3973450" y="4529975"/>
              <a:ext cx="124950" cy="97050"/>
            </a:xfrm>
            <a:custGeom>
              <a:rect b="b" l="l" r="r" t="t"/>
              <a:pathLst>
                <a:path extrusionOk="0" h="3882" w="4998">
                  <a:moveTo>
                    <a:pt x="2504" y="0"/>
                  </a:moveTo>
                  <a:cubicBezTo>
                    <a:pt x="0" y="0"/>
                    <a:pt x="0" y="3882"/>
                    <a:pt x="2504" y="3882"/>
                  </a:cubicBezTo>
                  <a:cubicBezTo>
                    <a:pt x="4997" y="3882"/>
                    <a:pt x="4997"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2"/>
            <p:cNvSpPr/>
            <p:nvPr/>
          </p:nvSpPr>
          <p:spPr>
            <a:xfrm>
              <a:off x="4393900" y="432175"/>
              <a:ext cx="125250" cy="97050"/>
            </a:xfrm>
            <a:custGeom>
              <a:rect b="b" l="l" r="r" t="t"/>
              <a:pathLst>
                <a:path extrusionOk="0" h="3882" w="5010">
                  <a:moveTo>
                    <a:pt x="2505" y="1"/>
                  </a:moveTo>
                  <a:cubicBezTo>
                    <a:pt x="11" y="1"/>
                    <a:pt x="1" y="3882"/>
                    <a:pt x="2505" y="3882"/>
                  </a:cubicBezTo>
                  <a:cubicBezTo>
                    <a:pt x="4998"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2"/>
            <p:cNvSpPr/>
            <p:nvPr/>
          </p:nvSpPr>
          <p:spPr>
            <a:xfrm>
              <a:off x="5461525" y="798925"/>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2"/>
            <p:cNvSpPr/>
            <p:nvPr/>
          </p:nvSpPr>
          <p:spPr>
            <a:xfrm>
              <a:off x="2582375" y="1154700"/>
              <a:ext cx="124975" cy="97050"/>
            </a:xfrm>
            <a:custGeom>
              <a:rect b="b" l="l" r="r" t="t"/>
              <a:pathLst>
                <a:path extrusionOk="0" h="3882" w="4999">
                  <a:moveTo>
                    <a:pt x="2494" y="1"/>
                  </a:moveTo>
                  <a:cubicBezTo>
                    <a:pt x="0" y="1"/>
                    <a:pt x="0" y="3882"/>
                    <a:pt x="2494" y="3882"/>
                  </a:cubicBezTo>
                  <a:cubicBezTo>
                    <a:pt x="4998" y="3882"/>
                    <a:pt x="4998" y="1"/>
                    <a:pt x="249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2"/>
            <p:cNvSpPr/>
            <p:nvPr/>
          </p:nvSpPr>
          <p:spPr>
            <a:xfrm>
              <a:off x="1676475" y="1111675"/>
              <a:ext cx="124975" cy="97050"/>
            </a:xfrm>
            <a:custGeom>
              <a:rect b="b" l="l" r="r" t="t"/>
              <a:pathLst>
                <a:path extrusionOk="0" h="3882" w="4999">
                  <a:moveTo>
                    <a:pt x="2505" y="1"/>
                  </a:moveTo>
                  <a:cubicBezTo>
                    <a:pt x="1" y="1"/>
                    <a:pt x="1" y="3882"/>
                    <a:pt x="2505" y="3882"/>
                  </a:cubicBezTo>
                  <a:cubicBezTo>
                    <a:pt x="4998" y="3882"/>
                    <a:pt x="4998"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2"/>
            <p:cNvSpPr/>
            <p:nvPr/>
          </p:nvSpPr>
          <p:spPr>
            <a:xfrm>
              <a:off x="1827500" y="157517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2"/>
            <p:cNvSpPr/>
            <p:nvPr/>
          </p:nvSpPr>
          <p:spPr>
            <a:xfrm>
              <a:off x="1114625" y="2861125"/>
              <a:ext cx="62650" cy="48525"/>
            </a:xfrm>
            <a:custGeom>
              <a:rect b="b" l="l" r="r" t="t"/>
              <a:pathLst>
                <a:path extrusionOk="0" h="1941" w="2506">
                  <a:moveTo>
                    <a:pt x="1253" y="0"/>
                  </a:moveTo>
                  <a:cubicBezTo>
                    <a:pt x="1" y="0"/>
                    <a:pt x="1" y="1941"/>
                    <a:pt x="1253" y="1941"/>
                  </a:cubicBezTo>
                  <a:cubicBezTo>
                    <a:pt x="2494" y="1941"/>
                    <a:pt x="2505" y="0"/>
                    <a:pt x="1253"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2"/>
            <p:cNvSpPr/>
            <p:nvPr/>
          </p:nvSpPr>
          <p:spPr>
            <a:xfrm>
              <a:off x="1082300" y="2365275"/>
              <a:ext cx="62625" cy="48550"/>
            </a:xfrm>
            <a:custGeom>
              <a:rect b="b" l="l" r="r" t="t"/>
              <a:pathLst>
                <a:path extrusionOk="0" h="1942" w="2505">
                  <a:moveTo>
                    <a:pt x="1252" y="0"/>
                  </a:moveTo>
                  <a:cubicBezTo>
                    <a:pt x="0" y="0"/>
                    <a:pt x="0" y="1941"/>
                    <a:pt x="1252" y="1941"/>
                  </a:cubicBezTo>
                  <a:cubicBezTo>
                    <a:pt x="2493" y="1941"/>
                    <a:pt x="2504" y="0"/>
                    <a:pt x="1252"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2"/>
            <p:cNvSpPr/>
            <p:nvPr/>
          </p:nvSpPr>
          <p:spPr>
            <a:xfrm>
              <a:off x="1750825" y="275340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2"/>
            <p:cNvSpPr/>
            <p:nvPr/>
          </p:nvSpPr>
          <p:spPr>
            <a:xfrm>
              <a:off x="2387000" y="3335600"/>
              <a:ext cx="62650" cy="48800"/>
            </a:xfrm>
            <a:custGeom>
              <a:rect b="b" l="l" r="r" t="t"/>
              <a:pathLst>
                <a:path extrusionOk="0" h="1952" w="2506">
                  <a:moveTo>
                    <a:pt x="1253" y="0"/>
                  </a:moveTo>
                  <a:cubicBezTo>
                    <a:pt x="11" y="0"/>
                    <a:pt x="1" y="1951"/>
                    <a:pt x="1253" y="1951"/>
                  </a:cubicBezTo>
                  <a:cubicBezTo>
                    <a:pt x="2505" y="1951"/>
                    <a:pt x="2505" y="0"/>
                    <a:pt x="1253"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2"/>
            <p:cNvSpPr/>
            <p:nvPr/>
          </p:nvSpPr>
          <p:spPr>
            <a:xfrm>
              <a:off x="3325250" y="2570025"/>
              <a:ext cx="62625" cy="48525"/>
            </a:xfrm>
            <a:custGeom>
              <a:rect b="b" l="l" r="r" t="t"/>
              <a:pathLst>
                <a:path extrusionOk="0" h="1941" w="2505">
                  <a:moveTo>
                    <a:pt x="1252" y="0"/>
                  </a:moveTo>
                  <a:cubicBezTo>
                    <a:pt x="0" y="0"/>
                    <a:pt x="0" y="1941"/>
                    <a:pt x="1252" y="1941"/>
                  </a:cubicBezTo>
                  <a:cubicBezTo>
                    <a:pt x="2504" y="1941"/>
                    <a:pt x="2504" y="0"/>
                    <a:pt x="1252"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2"/>
            <p:cNvSpPr/>
            <p:nvPr/>
          </p:nvSpPr>
          <p:spPr>
            <a:xfrm>
              <a:off x="2606125" y="2589325"/>
              <a:ext cx="224350" cy="424425"/>
            </a:xfrm>
            <a:custGeom>
              <a:rect b="b" l="l" r="r" t="t"/>
              <a:pathLst>
                <a:path extrusionOk="0" h="16977" w="8974">
                  <a:moveTo>
                    <a:pt x="8795" y="0"/>
                  </a:moveTo>
                  <a:lnTo>
                    <a:pt x="0" y="16976"/>
                  </a:lnTo>
                  <a:lnTo>
                    <a:pt x="8973"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2"/>
            <p:cNvSpPr/>
            <p:nvPr/>
          </p:nvSpPr>
          <p:spPr>
            <a:xfrm>
              <a:off x="2426150" y="2589325"/>
              <a:ext cx="399875" cy="751250"/>
            </a:xfrm>
            <a:custGeom>
              <a:rect b="b" l="l" r="r" t="t"/>
              <a:pathLst>
                <a:path extrusionOk="0" h="30050" w="15995">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2"/>
            <p:cNvSpPr/>
            <p:nvPr/>
          </p:nvSpPr>
          <p:spPr>
            <a:xfrm>
              <a:off x="2821300" y="2583325"/>
              <a:ext cx="10200" cy="6025"/>
            </a:xfrm>
            <a:custGeom>
              <a:rect b="b" l="l" r="r" t="t"/>
              <a:pathLst>
                <a:path extrusionOk="0" h="241" w="408">
                  <a:moveTo>
                    <a:pt x="126" y="1"/>
                  </a:moveTo>
                  <a:lnTo>
                    <a:pt x="0" y="240"/>
                  </a:lnTo>
                  <a:lnTo>
                    <a:pt x="366" y="240"/>
                  </a:lnTo>
                  <a:lnTo>
                    <a:pt x="408" y="157"/>
                  </a:lnTo>
                  <a:lnTo>
                    <a:pt x="126"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2"/>
            <p:cNvSpPr/>
            <p:nvPr/>
          </p:nvSpPr>
          <p:spPr>
            <a:xfrm>
              <a:off x="2414650" y="3336900"/>
              <a:ext cx="18550" cy="25050"/>
            </a:xfrm>
            <a:custGeom>
              <a:rect b="b" l="l" r="r" t="t"/>
              <a:pathLst>
                <a:path extrusionOk="0" h="1002" w="742">
                  <a:moveTo>
                    <a:pt x="460" y="0"/>
                  </a:moveTo>
                  <a:lnTo>
                    <a:pt x="1" y="846"/>
                  </a:lnTo>
                  <a:lnTo>
                    <a:pt x="293" y="1002"/>
                  </a:lnTo>
                  <a:lnTo>
                    <a:pt x="741" y="146"/>
                  </a:lnTo>
                  <a:cubicBezTo>
                    <a:pt x="658" y="84"/>
                    <a:pt x="564" y="32"/>
                    <a:pt x="460" y="0"/>
                  </a:cubicBez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a:off x="4229575" y="933500"/>
              <a:ext cx="124975" cy="97075"/>
            </a:xfrm>
            <a:custGeom>
              <a:rect b="b" l="l" r="r" t="t"/>
              <a:pathLst>
                <a:path extrusionOk="0" h="3883" w="4999">
                  <a:moveTo>
                    <a:pt x="2505" y="1"/>
                  </a:moveTo>
                  <a:cubicBezTo>
                    <a:pt x="1" y="1"/>
                    <a:pt x="1" y="3882"/>
                    <a:pt x="2505" y="3882"/>
                  </a:cubicBezTo>
                  <a:cubicBezTo>
                    <a:pt x="4998" y="3882"/>
                    <a:pt x="4998"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3792675" y="3473325"/>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2"/>
            <p:cNvSpPr/>
            <p:nvPr/>
          </p:nvSpPr>
          <p:spPr>
            <a:xfrm>
              <a:off x="2716975" y="3748250"/>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2"/>
            <p:cNvSpPr/>
            <p:nvPr/>
          </p:nvSpPr>
          <p:spPr>
            <a:xfrm>
              <a:off x="2749300" y="2543175"/>
              <a:ext cx="125225" cy="97050"/>
            </a:xfrm>
            <a:custGeom>
              <a:rect b="b" l="l" r="r" t="t"/>
              <a:pathLst>
                <a:path extrusionOk="0" h="3882" w="5009">
                  <a:moveTo>
                    <a:pt x="2505" y="0"/>
                  </a:moveTo>
                  <a:cubicBezTo>
                    <a:pt x="12" y="0"/>
                    <a:pt x="1" y="3881"/>
                    <a:pt x="2505" y="3881"/>
                  </a:cubicBezTo>
                  <a:cubicBezTo>
                    <a:pt x="5009" y="3881"/>
                    <a:pt x="5009" y="0"/>
                    <a:pt x="250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2"/>
            <p:cNvSpPr/>
            <p:nvPr/>
          </p:nvSpPr>
          <p:spPr>
            <a:xfrm>
              <a:off x="1374425" y="1475525"/>
              <a:ext cx="125225" cy="97075"/>
            </a:xfrm>
            <a:custGeom>
              <a:rect b="b" l="l" r="r" t="t"/>
              <a:pathLst>
                <a:path extrusionOk="0" h="3883" w="5009">
                  <a:moveTo>
                    <a:pt x="2505" y="1"/>
                  </a:moveTo>
                  <a:cubicBezTo>
                    <a:pt x="11" y="1"/>
                    <a:pt x="1" y="3882"/>
                    <a:pt x="2505" y="3882"/>
                  </a:cubicBezTo>
                  <a:cubicBezTo>
                    <a:pt x="4998"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2"/>
            <p:cNvSpPr/>
            <p:nvPr/>
          </p:nvSpPr>
          <p:spPr>
            <a:xfrm>
              <a:off x="3016400" y="40792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2"/>
            <p:cNvSpPr/>
            <p:nvPr/>
          </p:nvSpPr>
          <p:spPr>
            <a:xfrm>
              <a:off x="5774275" y="2907025"/>
              <a:ext cx="125225" cy="97050"/>
            </a:xfrm>
            <a:custGeom>
              <a:rect b="b" l="l" r="r" t="t"/>
              <a:pathLst>
                <a:path extrusionOk="0" h="3882" w="5009">
                  <a:moveTo>
                    <a:pt x="2505" y="1"/>
                  </a:moveTo>
                  <a:cubicBezTo>
                    <a:pt x="0" y="1"/>
                    <a:pt x="0" y="3882"/>
                    <a:pt x="2505" y="3882"/>
                  </a:cubicBezTo>
                  <a:cubicBezTo>
                    <a:pt x="4998"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2"/>
            <p:cNvSpPr/>
            <p:nvPr/>
          </p:nvSpPr>
          <p:spPr>
            <a:xfrm>
              <a:off x="6186650" y="2607850"/>
              <a:ext cx="125225" cy="97050"/>
            </a:xfrm>
            <a:custGeom>
              <a:rect b="b" l="l" r="r" t="t"/>
              <a:pathLst>
                <a:path extrusionOk="0" h="3882" w="5009">
                  <a:moveTo>
                    <a:pt x="2505" y="1"/>
                  </a:moveTo>
                  <a:cubicBezTo>
                    <a:pt x="11" y="1"/>
                    <a:pt x="1" y="3882"/>
                    <a:pt x="2505" y="3882"/>
                  </a:cubicBezTo>
                  <a:cubicBezTo>
                    <a:pt x="5009"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2"/>
            <p:cNvSpPr/>
            <p:nvPr/>
          </p:nvSpPr>
          <p:spPr>
            <a:xfrm>
              <a:off x="6267775" y="1556400"/>
              <a:ext cx="124975" cy="97050"/>
            </a:xfrm>
            <a:custGeom>
              <a:rect b="b" l="l" r="r" t="t"/>
              <a:pathLst>
                <a:path extrusionOk="0" h="3882" w="4999">
                  <a:moveTo>
                    <a:pt x="2494" y="0"/>
                  </a:moveTo>
                  <a:cubicBezTo>
                    <a:pt x="1" y="0"/>
                    <a:pt x="1" y="3882"/>
                    <a:pt x="2494" y="3882"/>
                  </a:cubicBezTo>
                  <a:cubicBezTo>
                    <a:pt x="4998" y="3882"/>
                    <a:pt x="4998" y="0"/>
                    <a:pt x="249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2"/>
            <p:cNvSpPr/>
            <p:nvPr/>
          </p:nvSpPr>
          <p:spPr>
            <a:xfrm>
              <a:off x="3881625" y="4136375"/>
              <a:ext cx="125225" cy="97050"/>
            </a:xfrm>
            <a:custGeom>
              <a:rect b="b" l="l" r="r" t="t"/>
              <a:pathLst>
                <a:path extrusionOk="0" h="3882" w="5009">
                  <a:moveTo>
                    <a:pt x="2504" y="1"/>
                  </a:moveTo>
                  <a:cubicBezTo>
                    <a:pt x="10" y="1"/>
                    <a:pt x="0" y="3882"/>
                    <a:pt x="2504" y="3882"/>
                  </a:cubicBezTo>
                  <a:cubicBezTo>
                    <a:pt x="5009" y="3882"/>
                    <a:pt x="5009" y="1"/>
                    <a:pt x="250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2"/>
            <p:cNvSpPr/>
            <p:nvPr/>
          </p:nvSpPr>
          <p:spPr>
            <a:xfrm>
              <a:off x="1633175" y="33924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2"/>
            <p:cNvSpPr/>
            <p:nvPr/>
          </p:nvSpPr>
          <p:spPr>
            <a:xfrm>
              <a:off x="2021575" y="860750"/>
              <a:ext cx="124975" cy="97050"/>
            </a:xfrm>
            <a:custGeom>
              <a:rect b="b" l="l" r="r" t="t"/>
              <a:pathLst>
                <a:path extrusionOk="0" h="3882" w="4999">
                  <a:moveTo>
                    <a:pt x="2504" y="0"/>
                  </a:moveTo>
                  <a:cubicBezTo>
                    <a:pt x="0" y="0"/>
                    <a:pt x="0" y="3882"/>
                    <a:pt x="2504" y="3882"/>
                  </a:cubicBezTo>
                  <a:cubicBezTo>
                    <a:pt x="4998" y="3882"/>
                    <a:pt x="4998" y="0"/>
                    <a:pt x="2504"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2"/>
            <p:cNvSpPr/>
            <p:nvPr/>
          </p:nvSpPr>
          <p:spPr>
            <a:xfrm>
              <a:off x="1801425" y="5462725"/>
              <a:ext cx="5225" cy="1600"/>
            </a:xfrm>
            <a:custGeom>
              <a:rect b="b" l="l" r="r" t="t"/>
              <a:pathLst>
                <a:path extrusionOk="0" h="64" w="209">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2"/>
            <p:cNvSpPr/>
            <p:nvPr/>
          </p:nvSpPr>
          <p:spPr>
            <a:xfrm>
              <a:off x="1803500" y="5462725"/>
              <a:ext cx="1875" cy="1600"/>
            </a:xfrm>
            <a:custGeom>
              <a:rect b="b" l="l" r="r" t="t"/>
              <a:pathLst>
                <a:path extrusionOk="0" h="64" w="75">
                  <a:moveTo>
                    <a:pt x="22" y="1"/>
                  </a:moveTo>
                  <a:lnTo>
                    <a:pt x="1" y="64"/>
                  </a:lnTo>
                  <a:lnTo>
                    <a:pt x="74" y="22"/>
                  </a:lnTo>
                  <a:lnTo>
                    <a:pt x="2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2"/>
            <p:cNvSpPr/>
            <p:nvPr/>
          </p:nvSpPr>
          <p:spPr>
            <a:xfrm>
              <a:off x="1800375" y="5464050"/>
              <a:ext cx="2100" cy="3925"/>
            </a:xfrm>
            <a:custGeom>
              <a:rect b="b" l="l" r="r" t="t"/>
              <a:pathLst>
                <a:path extrusionOk="0" h="157" w="84">
                  <a:moveTo>
                    <a:pt x="0" y="1"/>
                  </a:moveTo>
                  <a:lnTo>
                    <a:pt x="0" y="157"/>
                  </a:lnTo>
                  <a:lnTo>
                    <a:pt x="84" y="63"/>
                  </a:lnTo>
                  <a:lnTo>
                    <a:pt x="63" y="11"/>
                  </a:lnTo>
                  <a:lnTo>
                    <a:pt x="0"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2"/>
            <p:cNvSpPr/>
            <p:nvPr/>
          </p:nvSpPr>
          <p:spPr>
            <a:xfrm>
              <a:off x="1801950" y="5464300"/>
              <a:ext cx="1575" cy="1350"/>
            </a:xfrm>
            <a:custGeom>
              <a:rect b="b" l="l" r="r" t="t"/>
              <a:pathLst>
                <a:path extrusionOk="0" h="54" w="63">
                  <a:moveTo>
                    <a:pt x="0" y="1"/>
                  </a:moveTo>
                  <a:lnTo>
                    <a:pt x="21" y="53"/>
                  </a:lnTo>
                  <a:lnTo>
                    <a:pt x="6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p:nvPr/>
          </p:nvSpPr>
          <p:spPr>
            <a:xfrm>
              <a:off x="1803500" y="5464300"/>
              <a:ext cx="25" cy="25"/>
            </a:xfrm>
            <a:custGeom>
              <a:rect b="b" l="l" r="r" t="t"/>
              <a:pathLst>
                <a:path extrusionOk="0" h="1" w="1">
                  <a:moveTo>
                    <a:pt x="1" y="1"/>
                  </a:moveTo>
                  <a:lnTo>
                    <a:pt x="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2"/>
            <p:cNvSpPr/>
            <p:nvPr/>
          </p:nvSpPr>
          <p:spPr>
            <a:xfrm>
              <a:off x="1807150" y="5464825"/>
              <a:ext cx="4475" cy="1075"/>
            </a:xfrm>
            <a:custGeom>
              <a:rect b="b" l="l" r="r" t="t"/>
              <a:pathLst>
                <a:path extrusionOk="0" h="43" w="179">
                  <a:moveTo>
                    <a:pt x="84" y="0"/>
                  </a:moveTo>
                  <a:lnTo>
                    <a:pt x="1" y="42"/>
                  </a:lnTo>
                  <a:lnTo>
                    <a:pt x="179" y="42"/>
                  </a:lnTo>
                  <a:lnTo>
                    <a:pt x="8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2"/>
            <p:cNvSpPr/>
            <p:nvPr/>
          </p:nvSpPr>
          <p:spPr>
            <a:xfrm>
              <a:off x="1806375" y="5465875"/>
              <a:ext cx="800" cy="275"/>
            </a:xfrm>
            <a:custGeom>
              <a:rect b="b" l="l" r="r" t="t"/>
              <a:pathLst>
                <a:path extrusionOk="0" h="11" w="32">
                  <a:moveTo>
                    <a:pt x="1" y="0"/>
                  </a:moveTo>
                  <a:lnTo>
                    <a:pt x="1" y="11"/>
                  </a:lnTo>
                  <a:lnTo>
                    <a:pt x="3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a:off x="1805350" y="5462725"/>
              <a:ext cx="8100" cy="2125"/>
            </a:xfrm>
            <a:custGeom>
              <a:rect b="b" l="l" r="r" t="t"/>
              <a:pathLst>
                <a:path extrusionOk="0" h="85" w="324">
                  <a:moveTo>
                    <a:pt x="52" y="1"/>
                  </a:moveTo>
                  <a:lnTo>
                    <a:pt x="0" y="22"/>
                  </a:lnTo>
                  <a:lnTo>
                    <a:pt x="156" y="84"/>
                  </a:lnTo>
                  <a:lnTo>
                    <a:pt x="32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a:off x="1803500" y="5463250"/>
              <a:ext cx="5775" cy="2650"/>
            </a:xfrm>
            <a:custGeom>
              <a:rect b="b" l="l" r="r" t="t"/>
              <a:pathLst>
                <a:path extrusionOk="0" h="106" w="231">
                  <a:moveTo>
                    <a:pt x="74" y="1"/>
                  </a:moveTo>
                  <a:lnTo>
                    <a:pt x="1" y="43"/>
                  </a:lnTo>
                  <a:lnTo>
                    <a:pt x="126" y="43"/>
                  </a:lnTo>
                  <a:lnTo>
                    <a:pt x="116" y="105"/>
                  </a:lnTo>
                  <a:lnTo>
                    <a:pt x="147" y="105"/>
                  </a:lnTo>
                  <a:lnTo>
                    <a:pt x="230" y="63"/>
                  </a:lnTo>
                  <a:lnTo>
                    <a:pt x="7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1806100" y="5466900"/>
              <a:ext cx="300" cy="1075"/>
            </a:xfrm>
            <a:custGeom>
              <a:rect b="b" l="l" r="r" t="t"/>
              <a:pathLst>
                <a:path extrusionOk="0" h="43" w="12">
                  <a:moveTo>
                    <a:pt x="1" y="1"/>
                  </a:moveTo>
                  <a:lnTo>
                    <a:pt x="12" y="43"/>
                  </a:lnTo>
                  <a:lnTo>
                    <a:pt x="1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1805850" y="5466125"/>
              <a:ext cx="550" cy="800"/>
            </a:xfrm>
            <a:custGeom>
              <a:rect b="b" l="l" r="r" t="t"/>
              <a:pathLst>
                <a:path extrusionOk="0" h="32" w="22">
                  <a:moveTo>
                    <a:pt x="22" y="1"/>
                  </a:moveTo>
                  <a:lnTo>
                    <a:pt x="1" y="11"/>
                  </a:lnTo>
                  <a:lnTo>
                    <a:pt x="11" y="32"/>
                  </a:lnTo>
                  <a:lnTo>
                    <a:pt x="22" y="32"/>
                  </a:lnTo>
                  <a:lnTo>
                    <a:pt x="22"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1803500" y="5466650"/>
              <a:ext cx="2900" cy="9425"/>
            </a:xfrm>
            <a:custGeom>
              <a:rect b="b" l="l" r="r" t="t"/>
              <a:pathLst>
                <a:path extrusionOk="0" h="377" w="116">
                  <a:moveTo>
                    <a:pt x="74" y="1"/>
                  </a:moveTo>
                  <a:lnTo>
                    <a:pt x="1" y="84"/>
                  </a:lnTo>
                  <a:lnTo>
                    <a:pt x="105" y="376"/>
                  </a:lnTo>
                  <a:lnTo>
                    <a:pt x="116" y="53"/>
                  </a:lnTo>
                  <a:lnTo>
                    <a:pt x="105" y="11"/>
                  </a:lnTo>
                  <a:lnTo>
                    <a:pt x="84"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2"/>
            <p:cNvSpPr/>
            <p:nvPr/>
          </p:nvSpPr>
          <p:spPr>
            <a:xfrm>
              <a:off x="1805600" y="5466375"/>
              <a:ext cx="525" cy="550"/>
            </a:xfrm>
            <a:custGeom>
              <a:rect b="b" l="l" r="r" t="t"/>
              <a:pathLst>
                <a:path extrusionOk="0" h="22" w="21">
                  <a:moveTo>
                    <a:pt x="11" y="1"/>
                  </a:moveTo>
                  <a:lnTo>
                    <a:pt x="0" y="12"/>
                  </a:lnTo>
                  <a:lnTo>
                    <a:pt x="21" y="22"/>
                  </a:lnTo>
                  <a:lnTo>
                    <a:pt x="21" y="22"/>
                  </a:lnTo>
                  <a:lnTo>
                    <a:pt x="11"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2"/>
            <p:cNvSpPr/>
            <p:nvPr/>
          </p:nvSpPr>
          <p:spPr>
            <a:xfrm>
              <a:off x="1800125" y="5465625"/>
              <a:ext cx="3400" cy="7050"/>
            </a:xfrm>
            <a:custGeom>
              <a:rect b="b" l="l" r="r" t="t"/>
              <a:pathLst>
                <a:path extrusionOk="0" h="282" w="136">
                  <a:moveTo>
                    <a:pt x="94" y="0"/>
                  </a:moveTo>
                  <a:lnTo>
                    <a:pt x="10" y="94"/>
                  </a:lnTo>
                  <a:lnTo>
                    <a:pt x="0" y="281"/>
                  </a:lnTo>
                  <a:lnTo>
                    <a:pt x="136" y="125"/>
                  </a:lnTo>
                  <a:lnTo>
                    <a:pt x="94"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2"/>
            <p:cNvSpPr/>
            <p:nvPr/>
          </p:nvSpPr>
          <p:spPr>
            <a:xfrm>
              <a:off x="1805600" y="5465875"/>
              <a:ext cx="800" cy="525"/>
            </a:xfrm>
            <a:custGeom>
              <a:rect b="b" l="l" r="r" t="t"/>
              <a:pathLst>
                <a:path extrusionOk="0" h="21" w="32">
                  <a:moveTo>
                    <a:pt x="0" y="0"/>
                  </a:moveTo>
                  <a:lnTo>
                    <a:pt x="11" y="21"/>
                  </a:lnTo>
                  <a:lnTo>
                    <a:pt x="32" y="11"/>
                  </a:lnTo>
                  <a:lnTo>
                    <a:pt x="32" y="0"/>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2"/>
            <p:cNvSpPr/>
            <p:nvPr/>
          </p:nvSpPr>
          <p:spPr>
            <a:xfrm>
              <a:off x="1802450" y="5464300"/>
              <a:ext cx="3175" cy="4475"/>
            </a:xfrm>
            <a:custGeom>
              <a:rect b="b" l="l" r="r" t="t"/>
              <a:pathLst>
                <a:path extrusionOk="0" h="179" w="127">
                  <a:moveTo>
                    <a:pt x="43" y="1"/>
                  </a:moveTo>
                  <a:lnTo>
                    <a:pt x="1" y="53"/>
                  </a:lnTo>
                  <a:lnTo>
                    <a:pt x="43" y="178"/>
                  </a:lnTo>
                  <a:lnTo>
                    <a:pt x="116" y="95"/>
                  </a:lnTo>
                  <a:lnTo>
                    <a:pt x="126" y="95"/>
                  </a:lnTo>
                  <a:lnTo>
                    <a:pt x="22" y="53"/>
                  </a:lnTo>
                  <a:lnTo>
                    <a:pt x="43"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2"/>
            <p:cNvSpPr/>
            <p:nvPr/>
          </p:nvSpPr>
          <p:spPr>
            <a:xfrm>
              <a:off x="1802975" y="5464300"/>
              <a:ext cx="3675" cy="2375"/>
            </a:xfrm>
            <a:custGeom>
              <a:rect b="b" l="l" r="r" t="t"/>
              <a:pathLst>
                <a:path extrusionOk="0" h="95" w="147">
                  <a:moveTo>
                    <a:pt x="22" y="1"/>
                  </a:moveTo>
                  <a:lnTo>
                    <a:pt x="1" y="53"/>
                  </a:lnTo>
                  <a:lnTo>
                    <a:pt x="105" y="95"/>
                  </a:lnTo>
                  <a:lnTo>
                    <a:pt x="116" y="84"/>
                  </a:lnTo>
                  <a:lnTo>
                    <a:pt x="105" y="63"/>
                  </a:lnTo>
                  <a:lnTo>
                    <a:pt x="137" y="63"/>
                  </a:lnTo>
                  <a:lnTo>
                    <a:pt x="147" y="1"/>
                  </a:lnTo>
                  <a:close/>
                </a:path>
              </a:pathLst>
            </a:custGeom>
            <a:solidFill>
              <a:schemeClr val="lt2">
                <a:alpha val="0"/>
              </a:schemeClr>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3"/>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Role of HCI</a:t>
            </a:r>
            <a:endParaRPr/>
          </a:p>
        </p:txBody>
      </p:sp>
      <p:sp>
        <p:nvSpPr>
          <p:cNvPr id="424" name="Google Shape;424;p33"/>
          <p:cNvSpPr txBox="1"/>
          <p:nvPr>
            <p:ph idx="1" type="body"/>
          </p:nvPr>
        </p:nvSpPr>
        <p:spPr>
          <a:xfrm>
            <a:off x="720000" y="1082525"/>
            <a:ext cx="7704000" cy="3756000"/>
          </a:xfrm>
          <a:prstGeom prst="rect">
            <a:avLst/>
          </a:prstGeom>
          <a:solidFill>
            <a:schemeClr val="dk1">
              <a:alpha val="56699"/>
            </a:schemeClr>
          </a:solidFill>
        </p:spPr>
        <p:txBody>
          <a:bodyPr anchorCtr="0" anchor="t" bIns="91425" lIns="234000" spcFirstLastPara="1" rIns="234000" wrap="square" tIns="234000">
            <a:noAutofit/>
          </a:bodyPr>
          <a:lstStyle/>
          <a:p>
            <a:pPr indent="-323850" lvl="0" marL="457200" rtl="0" algn="l">
              <a:lnSpc>
                <a:spcPct val="110000"/>
              </a:lnSpc>
              <a:spcBef>
                <a:spcPts val="0"/>
              </a:spcBef>
              <a:spcAft>
                <a:spcPts val="0"/>
              </a:spcAft>
              <a:buClr>
                <a:schemeClr val="lt2"/>
              </a:buClr>
              <a:buSzPts val="1500"/>
              <a:buChar char="●"/>
            </a:pPr>
            <a:r>
              <a:rPr lang="en" sz="1500">
                <a:solidFill>
                  <a:schemeClr val="lt2"/>
                </a:solidFill>
              </a:rPr>
              <a:t>HCI designer Focus:</a:t>
            </a:r>
            <a:endParaRPr sz="1500">
              <a:solidFill>
                <a:schemeClr val="lt2"/>
              </a:solidFill>
            </a:endParaRPr>
          </a:p>
          <a:p>
            <a:pPr indent="-323850" lvl="1" marL="914400" rtl="0" algn="l">
              <a:lnSpc>
                <a:spcPct val="110000"/>
              </a:lnSpc>
              <a:spcBef>
                <a:spcPts val="0"/>
              </a:spcBef>
              <a:spcAft>
                <a:spcPts val="0"/>
              </a:spcAft>
              <a:buClr>
                <a:schemeClr val="lt2"/>
              </a:buClr>
              <a:buSzPts val="1500"/>
              <a:buChar char="○"/>
            </a:pPr>
            <a:r>
              <a:rPr lang="en" sz="1500"/>
              <a:t>Simplicity + Intuitive design </a:t>
            </a:r>
            <a:endParaRPr sz="1500"/>
          </a:p>
          <a:p>
            <a:pPr indent="-323850" lvl="2" marL="1371600" rtl="0" algn="l">
              <a:lnSpc>
                <a:spcPct val="110000"/>
              </a:lnSpc>
              <a:spcBef>
                <a:spcPts val="0"/>
              </a:spcBef>
              <a:spcAft>
                <a:spcPts val="0"/>
              </a:spcAft>
              <a:buClr>
                <a:schemeClr val="lt2"/>
              </a:buClr>
              <a:buSzPts val="1500"/>
              <a:buChar char="■"/>
            </a:pPr>
            <a:r>
              <a:rPr lang="en" sz="1500"/>
              <a:t>Dynamic and personalized experiences will needed for all users of the Metaverse to be comfortable </a:t>
            </a:r>
            <a:endParaRPr sz="1500"/>
          </a:p>
          <a:p>
            <a:pPr indent="-323850" lvl="2" marL="1371600" rtl="0" algn="l">
              <a:lnSpc>
                <a:spcPct val="110000"/>
              </a:lnSpc>
              <a:spcBef>
                <a:spcPts val="0"/>
              </a:spcBef>
              <a:spcAft>
                <a:spcPts val="0"/>
              </a:spcAft>
              <a:buClr>
                <a:schemeClr val="lt2"/>
              </a:buClr>
              <a:buSzPts val="1500"/>
              <a:buChar char="■"/>
            </a:pPr>
            <a:r>
              <a:rPr lang="en" sz="1500"/>
              <a:t>Prevent information overload as the user could easily feel overwhelmed due to the extensive stimuli </a:t>
            </a:r>
            <a:endParaRPr sz="1500"/>
          </a:p>
          <a:p>
            <a:pPr indent="-323850" lvl="2" marL="1371600" rtl="0" algn="l">
              <a:lnSpc>
                <a:spcPct val="110000"/>
              </a:lnSpc>
              <a:spcBef>
                <a:spcPts val="0"/>
              </a:spcBef>
              <a:spcAft>
                <a:spcPts val="0"/>
              </a:spcAft>
              <a:buClr>
                <a:schemeClr val="lt2"/>
              </a:buClr>
              <a:buSzPts val="1500"/>
              <a:buChar char="■"/>
            </a:pPr>
            <a:r>
              <a:rPr lang="en" sz="1500"/>
              <a:t>Content engagement must be meaningful blurring the line between real-world navigation </a:t>
            </a:r>
            <a:endParaRPr sz="1500"/>
          </a:p>
          <a:p>
            <a:pPr indent="-323850" lvl="3" marL="1828800" rtl="0" algn="l">
              <a:lnSpc>
                <a:spcPct val="110000"/>
              </a:lnSpc>
              <a:spcBef>
                <a:spcPts val="0"/>
              </a:spcBef>
              <a:spcAft>
                <a:spcPts val="0"/>
              </a:spcAft>
              <a:buClr>
                <a:schemeClr val="lt2"/>
              </a:buClr>
              <a:buSzPts val="1500"/>
              <a:buChar char="●"/>
            </a:pPr>
            <a:r>
              <a:rPr lang="en" sz="1500"/>
              <a:t>Visual distractions must be kept to a minimum </a:t>
            </a:r>
            <a:endParaRPr sz="1500"/>
          </a:p>
          <a:p>
            <a:pPr indent="-323850" lvl="2" marL="1371600" rtl="0" algn="l">
              <a:lnSpc>
                <a:spcPct val="110000"/>
              </a:lnSpc>
              <a:spcBef>
                <a:spcPts val="0"/>
              </a:spcBef>
              <a:spcAft>
                <a:spcPts val="0"/>
              </a:spcAft>
              <a:buClr>
                <a:schemeClr val="lt2"/>
              </a:buClr>
              <a:buSzPts val="1500"/>
              <a:buChar char="■"/>
            </a:pPr>
            <a:r>
              <a:rPr lang="en" sz="1500"/>
              <a:t>Building Societies not Platforms </a:t>
            </a:r>
            <a:endParaRPr sz="1500"/>
          </a:p>
          <a:p>
            <a:pPr indent="-323850" lvl="3" marL="1828800" rtl="0" algn="l">
              <a:lnSpc>
                <a:spcPct val="110000"/>
              </a:lnSpc>
              <a:spcBef>
                <a:spcPts val="0"/>
              </a:spcBef>
              <a:spcAft>
                <a:spcPts val="0"/>
              </a:spcAft>
              <a:buClr>
                <a:schemeClr val="lt2"/>
              </a:buClr>
              <a:buSzPts val="1500"/>
              <a:buChar char="●"/>
            </a:pPr>
            <a:r>
              <a:rPr lang="en" sz="1500"/>
              <a:t>Knowledge of economics, anthropology, urban societies and many more </a:t>
            </a:r>
            <a:endParaRPr sz="1500"/>
          </a:p>
          <a:p>
            <a:pPr indent="-323850" lvl="2" marL="1371600" rtl="0" algn="l">
              <a:lnSpc>
                <a:spcPct val="110000"/>
              </a:lnSpc>
              <a:spcBef>
                <a:spcPts val="0"/>
              </a:spcBef>
              <a:spcAft>
                <a:spcPts val="0"/>
              </a:spcAft>
              <a:buClr>
                <a:schemeClr val="lt2"/>
              </a:buClr>
              <a:buSzPts val="1500"/>
              <a:buChar char="■"/>
            </a:pPr>
            <a:r>
              <a:rPr lang="en" sz="1500"/>
              <a:t>Living an Experience Vs Giving an Experience </a:t>
            </a:r>
            <a:endParaRPr sz="1500"/>
          </a:p>
          <a:p>
            <a:pPr indent="-323850" lvl="3" marL="1828800" rtl="0" algn="l">
              <a:lnSpc>
                <a:spcPct val="110000"/>
              </a:lnSpc>
              <a:spcBef>
                <a:spcPts val="0"/>
              </a:spcBef>
              <a:spcAft>
                <a:spcPts val="0"/>
              </a:spcAft>
              <a:buClr>
                <a:schemeClr val="lt2"/>
              </a:buClr>
              <a:buSzPts val="1500"/>
              <a:buChar char="●"/>
            </a:pPr>
            <a:r>
              <a:rPr lang="en" sz="1500"/>
              <a:t>Immersed enough to reach a goal </a:t>
            </a:r>
            <a:endParaRPr sz="1500"/>
          </a:p>
          <a:p>
            <a:pPr indent="0" lvl="0" marL="0" rtl="0" algn="l">
              <a:lnSpc>
                <a:spcPct val="110000"/>
              </a:lnSpc>
              <a:spcBef>
                <a:spcPts val="0"/>
              </a:spcBef>
              <a:spcAft>
                <a:spcPts val="0"/>
              </a:spcAft>
              <a:buNone/>
            </a:pPr>
            <a:r>
              <a:t/>
            </a:r>
            <a:endParaRPr sz="1500">
              <a:solidFill>
                <a:schemeClr val="lt2"/>
              </a:solidFill>
            </a:endParaRPr>
          </a:p>
          <a:p>
            <a:pPr indent="0" lvl="0" marL="0" rtl="0" algn="l">
              <a:lnSpc>
                <a:spcPct val="110000"/>
              </a:lnSpc>
              <a:spcBef>
                <a:spcPts val="0"/>
              </a:spcBef>
              <a:spcAft>
                <a:spcPts val="0"/>
              </a:spcAft>
              <a:buNone/>
            </a:pPr>
            <a:r>
              <a:t/>
            </a:r>
            <a:endParaRPr sz="1500">
              <a:solidFill>
                <a:schemeClr val="lt2"/>
              </a:solidFill>
            </a:endParaRPr>
          </a:p>
          <a:p>
            <a:pPr indent="-323850" lvl="0" marL="1828800" rtl="0" algn="l">
              <a:lnSpc>
                <a:spcPct val="110000"/>
              </a:lnSpc>
              <a:spcBef>
                <a:spcPts val="0"/>
              </a:spcBef>
              <a:spcAft>
                <a:spcPts val="0"/>
              </a:spcAft>
              <a:buClr>
                <a:schemeClr val="lt2"/>
              </a:buClr>
              <a:buSzPts val="1500"/>
              <a:buFont typeface="Arial"/>
              <a:buChar char="-"/>
            </a:pPr>
            <a:r>
              <a:t/>
            </a:r>
            <a:endParaRPr sz="1500">
              <a:solidFill>
                <a:schemeClr val="lt2"/>
              </a:solidFill>
            </a:endParaRPr>
          </a:p>
        </p:txBody>
      </p:sp>
      <p:grpSp>
        <p:nvGrpSpPr>
          <p:cNvPr id="425" name="Google Shape;425;p33"/>
          <p:cNvGrpSpPr/>
          <p:nvPr/>
        </p:nvGrpSpPr>
        <p:grpSpPr>
          <a:xfrm>
            <a:off x="6540658" y="133437"/>
            <a:ext cx="2518442" cy="1681864"/>
            <a:chOff x="1041903" y="1936461"/>
            <a:chExt cx="3784285" cy="2246679"/>
          </a:xfrm>
        </p:grpSpPr>
        <p:sp>
          <p:nvSpPr>
            <p:cNvPr id="426" name="Google Shape;426;p33"/>
            <p:cNvSpPr/>
            <p:nvPr/>
          </p:nvSpPr>
          <p:spPr>
            <a:xfrm>
              <a:off x="3948774" y="3433924"/>
              <a:ext cx="188935" cy="13"/>
            </a:xfrm>
            <a:custGeom>
              <a:rect b="b" l="l" r="r" t="t"/>
              <a:pathLst>
                <a:path extrusionOk="0" fill="none" h="1" w="14227">
                  <a:moveTo>
                    <a:pt x="1" y="0"/>
                  </a:moveTo>
                  <a:lnTo>
                    <a:pt x="14227"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 name="Google Shape;427;p33"/>
            <p:cNvGrpSpPr/>
            <p:nvPr/>
          </p:nvGrpSpPr>
          <p:grpSpPr>
            <a:xfrm>
              <a:off x="4088698" y="3407857"/>
              <a:ext cx="63780" cy="54671"/>
              <a:chOff x="5402331" y="3937355"/>
              <a:chExt cx="37776" cy="32380"/>
            </a:xfrm>
          </p:grpSpPr>
          <p:sp>
            <p:nvSpPr>
              <p:cNvPr id="428" name="Google Shape;428;p3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33"/>
            <p:cNvGrpSpPr/>
            <p:nvPr/>
          </p:nvGrpSpPr>
          <p:grpSpPr>
            <a:xfrm>
              <a:off x="3910703" y="3407857"/>
              <a:ext cx="63794" cy="54671"/>
              <a:chOff x="5296908" y="3937355"/>
              <a:chExt cx="37783" cy="32380"/>
            </a:xfrm>
          </p:grpSpPr>
          <p:sp>
            <p:nvSpPr>
              <p:cNvPr id="431" name="Google Shape;431;p3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33"/>
            <p:cNvGrpSpPr/>
            <p:nvPr/>
          </p:nvGrpSpPr>
          <p:grpSpPr>
            <a:xfrm>
              <a:off x="2981752" y="2049401"/>
              <a:ext cx="146669" cy="95265"/>
              <a:chOff x="4746712" y="3132773"/>
              <a:chExt cx="86869" cy="56424"/>
            </a:xfrm>
          </p:grpSpPr>
          <p:sp>
            <p:nvSpPr>
              <p:cNvPr id="434" name="Google Shape;434;p3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p:nvPr/>
            </p:nvSpPr>
            <p:spPr>
              <a:xfrm>
                <a:off x="4746712" y="3145334"/>
                <a:ext cx="49479" cy="13520"/>
              </a:xfrm>
              <a:custGeom>
                <a:rect b="b" l="l" r="r" t="t"/>
                <a:pathLst>
                  <a:path extrusionOk="0" fill="none" h="1719" w="6291">
                    <a:moveTo>
                      <a:pt x="0" y="0"/>
                    </a:moveTo>
                    <a:lnTo>
                      <a:pt x="6290" y="1718"/>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33"/>
            <p:cNvGrpSpPr/>
            <p:nvPr/>
          </p:nvGrpSpPr>
          <p:grpSpPr>
            <a:xfrm>
              <a:off x="3027206" y="2067235"/>
              <a:ext cx="63780" cy="54790"/>
              <a:chOff x="4773634" y="3143336"/>
              <a:chExt cx="37776" cy="32451"/>
            </a:xfrm>
          </p:grpSpPr>
          <p:sp>
            <p:nvSpPr>
              <p:cNvPr id="437" name="Google Shape;437;p3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33"/>
            <p:cNvGrpSpPr/>
            <p:nvPr/>
          </p:nvGrpSpPr>
          <p:grpSpPr>
            <a:xfrm>
              <a:off x="2943680" y="2046825"/>
              <a:ext cx="63780" cy="54804"/>
              <a:chOff x="4724163" y="3131248"/>
              <a:chExt cx="37776" cy="32459"/>
            </a:xfrm>
          </p:grpSpPr>
          <p:sp>
            <p:nvSpPr>
              <p:cNvPr id="440" name="Google Shape;440;p3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 name="Google Shape;442;p33"/>
            <p:cNvGrpSpPr/>
            <p:nvPr/>
          </p:nvGrpSpPr>
          <p:grpSpPr>
            <a:xfrm>
              <a:off x="2995881" y="2122477"/>
              <a:ext cx="54631" cy="46929"/>
              <a:chOff x="4755081" y="3176054"/>
              <a:chExt cx="32357" cy="27795"/>
            </a:xfrm>
          </p:grpSpPr>
          <p:sp>
            <p:nvSpPr>
              <p:cNvPr id="443" name="Google Shape;443;p3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 name="Google Shape;445;p33"/>
            <p:cNvGrpSpPr/>
            <p:nvPr/>
          </p:nvGrpSpPr>
          <p:grpSpPr>
            <a:xfrm>
              <a:off x="3092912" y="2027211"/>
              <a:ext cx="54790" cy="46942"/>
              <a:chOff x="4812550" y="3119631"/>
              <a:chExt cx="32451" cy="27803"/>
            </a:xfrm>
          </p:grpSpPr>
          <p:sp>
            <p:nvSpPr>
              <p:cNvPr id="446" name="Google Shape;446;p3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33"/>
            <p:cNvGrpSpPr/>
            <p:nvPr/>
          </p:nvGrpSpPr>
          <p:grpSpPr>
            <a:xfrm>
              <a:off x="4093678" y="3585401"/>
              <a:ext cx="401114" cy="369164"/>
              <a:chOff x="5405280" y="4042510"/>
              <a:chExt cx="237570" cy="218647"/>
            </a:xfrm>
          </p:grpSpPr>
          <p:sp>
            <p:nvSpPr>
              <p:cNvPr id="449" name="Google Shape;449;p3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a:off x="5543704" y="4042990"/>
                <a:ext cx="99146" cy="81639"/>
              </a:xfrm>
              <a:custGeom>
                <a:rect b="b" l="l" r="r" t="t"/>
                <a:pathLst>
                  <a:path extrusionOk="0" fill="none" h="10380" w="12606">
                    <a:moveTo>
                      <a:pt x="1" y="0"/>
                    </a:moveTo>
                    <a:lnTo>
                      <a:pt x="12606" y="10379"/>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3"/>
              <p:cNvSpPr/>
              <p:nvPr/>
            </p:nvSpPr>
            <p:spPr>
              <a:xfrm>
                <a:off x="5501941" y="4140980"/>
                <a:ext cx="103708" cy="51862"/>
              </a:xfrm>
              <a:custGeom>
                <a:rect b="b" l="l" r="r" t="t"/>
                <a:pathLst>
                  <a:path extrusionOk="0" fill="none" h="6594" w="13186">
                    <a:moveTo>
                      <a:pt x="13186" y="6594"/>
                    </a:moveTo>
                    <a:lnTo>
                      <a:pt x="0"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3"/>
              <p:cNvSpPr/>
              <p:nvPr/>
            </p:nvSpPr>
            <p:spPr>
              <a:xfrm>
                <a:off x="5495854" y="4211010"/>
                <a:ext cx="105989" cy="50147"/>
              </a:xfrm>
              <a:custGeom>
                <a:rect b="b" l="l" r="r" t="t"/>
                <a:pathLst>
                  <a:path extrusionOk="0" fill="none" h="6376" w="13476">
                    <a:moveTo>
                      <a:pt x="0" y="0"/>
                    </a:moveTo>
                    <a:lnTo>
                      <a:pt x="13476" y="637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p:nvPr/>
            </p:nvSpPr>
            <p:spPr>
              <a:xfrm>
                <a:off x="5405280" y="4134420"/>
                <a:ext cx="96669" cy="6567"/>
              </a:xfrm>
              <a:custGeom>
                <a:rect b="b" l="l" r="r" t="t"/>
                <a:pathLst>
                  <a:path extrusionOk="0" fill="none" h="835" w="12291">
                    <a:moveTo>
                      <a:pt x="12290" y="835"/>
                    </a:moveTo>
                    <a:lnTo>
                      <a:pt x="0"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33"/>
            <p:cNvGrpSpPr/>
            <p:nvPr/>
          </p:nvGrpSpPr>
          <p:grpSpPr>
            <a:xfrm>
              <a:off x="4055765" y="3725603"/>
              <a:ext cx="63780" cy="54671"/>
              <a:chOff x="5382826" y="4125549"/>
              <a:chExt cx="37776" cy="32380"/>
            </a:xfrm>
          </p:grpSpPr>
          <p:sp>
            <p:nvSpPr>
              <p:cNvPr id="456" name="Google Shape;456;p3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33"/>
            <p:cNvGrpSpPr/>
            <p:nvPr/>
          </p:nvGrpSpPr>
          <p:grpSpPr>
            <a:xfrm>
              <a:off x="4212540" y="3843855"/>
              <a:ext cx="63794" cy="54644"/>
              <a:chOff x="5475680" y="4195587"/>
              <a:chExt cx="37783" cy="32364"/>
            </a:xfrm>
          </p:grpSpPr>
          <p:sp>
            <p:nvSpPr>
              <p:cNvPr id="459" name="Google Shape;459;p3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 name="Google Shape;461;p33"/>
            <p:cNvGrpSpPr/>
            <p:nvPr/>
          </p:nvGrpSpPr>
          <p:grpSpPr>
            <a:xfrm>
              <a:off x="4308603" y="3559546"/>
              <a:ext cx="56238" cy="54472"/>
              <a:chOff x="5532575" y="4027197"/>
              <a:chExt cx="33308" cy="32262"/>
            </a:xfrm>
          </p:grpSpPr>
          <p:sp>
            <p:nvSpPr>
              <p:cNvPr id="462" name="Google Shape;462;p3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33"/>
            <p:cNvGrpSpPr/>
            <p:nvPr/>
          </p:nvGrpSpPr>
          <p:grpSpPr>
            <a:xfrm>
              <a:off x="4406750" y="3927873"/>
              <a:ext cx="56556" cy="54485"/>
              <a:chOff x="5590706" y="4245348"/>
              <a:chExt cx="33497" cy="32270"/>
            </a:xfrm>
          </p:grpSpPr>
          <p:sp>
            <p:nvSpPr>
              <p:cNvPr id="465" name="Google Shape;465;p3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33"/>
            <p:cNvGrpSpPr/>
            <p:nvPr/>
          </p:nvGrpSpPr>
          <p:grpSpPr>
            <a:xfrm>
              <a:off x="4453984" y="3698805"/>
              <a:ext cx="55906" cy="54631"/>
              <a:chOff x="5618681" y="4109677"/>
              <a:chExt cx="33112" cy="32357"/>
            </a:xfrm>
          </p:grpSpPr>
          <p:sp>
            <p:nvSpPr>
              <p:cNvPr id="468" name="Google Shape;468;p3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33"/>
            <p:cNvGrpSpPr/>
            <p:nvPr/>
          </p:nvGrpSpPr>
          <p:grpSpPr>
            <a:xfrm>
              <a:off x="4218649" y="3730184"/>
              <a:ext cx="53024" cy="45428"/>
              <a:chOff x="5479298" y="4128262"/>
              <a:chExt cx="31405" cy="26906"/>
            </a:xfrm>
          </p:grpSpPr>
          <p:sp>
            <p:nvSpPr>
              <p:cNvPr id="471" name="Google Shape;471;p3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33"/>
            <p:cNvGrpSpPr/>
            <p:nvPr/>
          </p:nvGrpSpPr>
          <p:grpSpPr>
            <a:xfrm>
              <a:off x="4393577" y="3817735"/>
              <a:ext cx="53183" cy="45415"/>
              <a:chOff x="5582903" y="4180116"/>
              <a:chExt cx="31499" cy="26898"/>
            </a:xfrm>
          </p:grpSpPr>
          <p:sp>
            <p:nvSpPr>
              <p:cNvPr id="474" name="Google Shape;474;p3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33"/>
            <p:cNvGrpSpPr/>
            <p:nvPr/>
          </p:nvGrpSpPr>
          <p:grpSpPr>
            <a:xfrm>
              <a:off x="1721230" y="2235576"/>
              <a:ext cx="100577" cy="96554"/>
              <a:chOff x="4000135" y="3243041"/>
              <a:chExt cx="59570" cy="57186"/>
            </a:xfrm>
          </p:grpSpPr>
          <p:sp>
            <p:nvSpPr>
              <p:cNvPr id="477" name="Google Shape;477;p3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3"/>
              <p:cNvSpPr/>
              <p:nvPr/>
            </p:nvSpPr>
            <p:spPr>
              <a:xfrm>
                <a:off x="4024210" y="3246847"/>
                <a:ext cx="15706" cy="53380"/>
              </a:xfrm>
              <a:custGeom>
                <a:rect b="b" l="l" r="r" t="t"/>
                <a:pathLst>
                  <a:path extrusionOk="0" fill="none" h="6787" w="1997">
                    <a:moveTo>
                      <a:pt x="0" y="6787"/>
                    </a:moveTo>
                    <a:lnTo>
                      <a:pt x="1996"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3"/>
              <p:cNvSpPr/>
              <p:nvPr/>
            </p:nvSpPr>
            <p:spPr>
              <a:xfrm>
                <a:off x="4002896" y="3261311"/>
                <a:ext cx="56809" cy="14086"/>
              </a:xfrm>
              <a:custGeom>
                <a:rect b="b" l="l" r="r" t="t"/>
                <a:pathLst>
                  <a:path extrusionOk="0" fill="none" h="1791" w="7223">
                    <a:moveTo>
                      <a:pt x="7222" y="1791"/>
                    </a:moveTo>
                    <a:lnTo>
                      <a:pt x="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33"/>
            <p:cNvGrpSpPr/>
            <p:nvPr/>
          </p:nvGrpSpPr>
          <p:grpSpPr>
            <a:xfrm>
              <a:off x="1683318" y="2240357"/>
              <a:ext cx="63794" cy="54671"/>
              <a:chOff x="3977681" y="3245872"/>
              <a:chExt cx="37783" cy="32380"/>
            </a:xfrm>
          </p:grpSpPr>
          <p:sp>
            <p:nvSpPr>
              <p:cNvPr id="481" name="Google Shape;481;p3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33"/>
            <p:cNvGrpSpPr/>
            <p:nvPr/>
          </p:nvGrpSpPr>
          <p:grpSpPr>
            <a:xfrm>
              <a:off x="1789991" y="2268721"/>
              <a:ext cx="53024" cy="45588"/>
              <a:chOff x="4040860" y="3262672"/>
              <a:chExt cx="31405" cy="27001"/>
            </a:xfrm>
          </p:grpSpPr>
          <p:sp>
            <p:nvSpPr>
              <p:cNvPr id="484" name="Google Shape;484;p3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33"/>
            <p:cNvGrpSpPr/>
            <p:nvPr/>
          </p:nvGrpSpPr>
          <p:grpSpPr>
            <a:xfrm>
              <a:off x="1756580" y="2214104"/>
              <a:ext cx="53011" cy="45428"/>
              <a:chOff x="4021072" y="3230323"/>
              <a:chExt cx="31397" cy="26906"/>
            </a:xfrm>
          </p:grpSpPr>
          <p:sp>
            <p:nvSpPr>
              <p:cNvPr id="487" name="Google Shape;487;p3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33"/>
            <p:cNvGrpSpPr/>
            <p:nvPr/>
          </p:nvGrpSpPr>
          <p:grpSpPr>
            <a:xfrm>
              <a:off x="1723488" y="2310578"/>
              <a:ext cx="53183" cy="45495"/>
              <a:chOff x="4001472" y="3287462"/>
              <a:chExt cx="31499" cy="26945"/>
            </a:xfrm>
          </p:grpSpPr>
          <p:sp>
            <p:nvSpPr>
              <p:cNvPr id="490" name="Google Shape;490;p3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33"/>
            <p:cNvGrpSpPr/>
            <p:nvPr/>
          </p:nvGrpSpPr>
          <p:grpSpPr>
            <a:xfrm>
              <a:off x="1902426" y="2283767"/>
              <a:ext cx="259118" cy="186189"/>
              <a:chOff x="4107453" y="3271583"/>
              <a:chExt cx="153470" cy="110275"/>
            </a:xfrm>
          </p:grpSpPr>
          <p:sp>
            <p:nvSpPr>
              <p:cNvPr id="493" name="Google Shape;493;p3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3"/>
              <p:cNvSpPr/>
              <p:nvPr/>
            </p:nvSpPr>
            <p:spPr>
              <a:xfrm>
                <a:off x="4155886" y="3271968"/>
                <a:ext cx="22171" cy="20559"/>
              </a:xfrm>
              <a:custGeom>
                <a:rect b="b" l="l" r="r" t="t"/>
                <a:pathLst>
                  <a:path extrusionOk="0" fill="none" h="2614" w="2819">
                    <a:moveTo>
                      <a:pt x="2819" y="2613"/>
                    </a:moveTo>
                    <a:lnTo>
                      <a:pt x="0"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3"/>
              <p:cNvSpPr/>
              <p:nvPr/>
            </p:nvSpPr>
            <p:spPr>
              <a:xfrm>
                <a:off x="4178049" y="3279196"/>
                <a:ext cx="42345" cy="13331"/>
              </a:xfrm>
              <a:custGeom>
                <a:rect b="b" l="l" r="r" t="t"/>
                <a:pathLst>
                  <a:path extrusionOk="0" fill="none" h="1695" w="5384">
                    <a:moveTo>
                      <a:pt x="1" y="1694"/>
                    </a:moveTo>
                    <a:lnTo>
                      <a:pt x="5384"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3"/>
              <p:cNvSpPr/>
              <p:nvPr/>
            </p:nvSpPr>
            <p:spPr>
              <a:xfrm>
                <a:off x="4220387" y="3279196"/>
                <a:ext cx="8" cy="71745"/>
              </a:xfrm>
              <a:custGeom>
                <a:rect b="b" l="l" r="r" t="t"/>
                <a:pathLst>
                  <a:path extrusionOk="0" fill="none" h="9122" w="1">
                    <a:moveTo>
                      <a:pt x="1" y="0"/>
                    </a:moveTo>
                    <a:lnTo>
                      <a:pt x="1" y="912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33"/>
            <p:cNvGrpSpPr/>
            <p:nvPr/>
          </p:nvGrpSpPr>
          <p:grpSpPr>
            <a:xfrm>
              <a:off x="1952223" y="2262294"/>
              <a:ext cx="53183" cy="45588"/>
              <a:chOff x="4136947" y="3258865"/>
              <a:chExt cx="31499" cy="27001"/>
            </a:xfrm>
          </p:grpSpPr>
          <p:sp>
            <p:nvSpPr>
              <p:cNvPr id="498" name="Google Shape;498;p3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33"/>
            <p:cNvGrpSpPr/>
            <p:nvPr/>
          </p:nvGrpSpPr>
          <p:grpSpPr>
            <a:xfrm>
              <a:off x="1864036" y="2275149"/>
              <a:ext cx="53130" cy="45415"/>
              <a:chOff x="4084715" y="3266478"/>
              <a:chExt cx="31468" cy="26898"/>
            </a:xfrm>
          </p:grpSpPr>
          <p:sp>
            <p:nvSpPr>
              <p:cNvPr id="501" name="Google Shape;501;p3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 name="Google Shape;503;p33"/>
            <p:cNvGrpSpPr/>
            <p:nvPr/>
          </p:nvGrpSpPr>
          <p:grpSpPr>
            <a:xfrm>
              <a:off x="1989817" y="2297723"/>
              <a:ext cx="53024" cy="45495"/>
              <a:chOff x="4159213" y="3279849"/>
              <a:chExt cx="31405" cy="26945"/>
            </a:xfrm>
          </p:grpSpPr>
          <p:sp>
            <p:nvSpPr>
              <p:cNvPr id="504" name="Google Shape;504;p3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33"/>
            <p:cNvGrpSpPr/>
            <p:nvPr/>
          </p:nvGrpSpPr>
          <p:grpSpPr>
            <a:xfrm>
              <a:off x="2061299" y="2275188"/>
              <a:ext cx="53024" cy="45389"/>
              <a:chOff x="4201550" y="3266502"/>
              <a:chExt cx="31405" cy="26883"/>
            </a:xfrm>
          </p:grpSpPr>
          <p:sp>
            <p:nvSpPr>
              <p:cNvPr id="507" name="Google Shape;507;p3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 name="Google Shape;509;p33"/>
            <p:cNvGrpSpPr/>
            <p:nvPr/>
          </p:nvGrpSpPr>
          <p:grpSpPr>
            <a:xfrm>
              <a:off x="2061299" y="2396375"/>
              <a:ext cx="53024" cy="45468"/>
              <a:chOff x="4201550" y="3338278"/>
              <a:chExt cx="31405" cy="26930"/>
            </a:xfrm>
          </p:grpSpPr>
          <p:sp>
            <p:nvSpPr>
              <p:cNvPr id="510" name="Google Shape;510;p3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33"/>
            <p:cNvGrpSpPr/>
            <p:nvPr/>
          </p:nvGrpSpPr>
          <p:grpSpPr>
            <a:xfrm>
              <a:off x="2123300" y="2448470"/>
              <a:ext cx="53024" cy="45588"/>
              <a:chOff x="4238272" y="3369132"/>
              <a:chExt cx="31405" cy="27001"/>
            </a:xfrm>
          </p:grpSpPr>
          <p:sp>
            <p:nvSpPr>
              <p:cNvPr id="513" name="Google Shape;513;p3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33"/>
            <p:cNvSpPr/>
            <p:nvPr/>
          </p:nvSpPr>
          <p:spPr>
            <a:xfrm>
              <a:off x="1868856" y="2184664"/>
              <a:ext cx="84355" cy="17516"/>
            </a:xfrm>
            <a:custGeom>
              <a:rect b="b" l="l" r="r" t="t"/>
              <a:pathLst>
                <a:path extrusionOk="0" fill="none" h="1319" w="6352">
                  <a:moveTo>
                    <a:pt x="1" y="1319"/>
                  </a:moveTo>
                  <a:lnTo>
                    <a:pt x="635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33"/>
            <p:cNvGrpSpPr/>
            <p:nvPr/>
          </p:nvGrpSpPr>
          <p:grpSpPr>
            <a:xfrm>
              <a:off x="1914962" y="2163191"/>
              <a:ext cx="53024" cy="45574"/>
              <a:chOff x="4114878" y="3200169"/>
              <a:chExt cx="31405" cy="26993"/>
            </a:xfrm>
          </p:grpSpPr>
          <p:sp>
            <p:nvSpPr>
              <p:cNvPr id="517" name="Google Shape;517;p3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33"/>
            <p:cNvGrpSpPr/>
            <p:nvPr/>
          </p:nvGrpSpPr>
          <p:grpSpPr>
            <a:xfrm>
              <a:off x="1836893" y="2180693"/>
              <a:ext cx="53183" cy="45428"/>
              <a:chOff x="4068639" y="3210535"/>
              <a:chExt cx="31499" cy="26906"/>
            </a:xfrm>
          </p:grpSpPr>
          <p:sp>
            <p:nvSpPr>
              <p:cNvPr id="520" name="Google Shape;520;p3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33"/>
            <p:cNvGrpSpPr/>
            <p:nvPr/>
          </p:nvGrpSpPr>
          <p:grpSpPr>
            <a:xfrm>
              <a:off x="1532970" y="1964268"/>
              <a:ext cx="592919" cy="271322"/>
              <a:chOff x="3888633" y="3082351"/>
              <a:chExt cx="351172" cy="160698"/>
            </a:xfrm>
          </p:grpSpPr>
          <p:sp>
            <p:nvSpPr>
              <p:cNvPr id="523" name="Google Shape;523;p3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3"/>
              <p:cNvSpPr/>
              <p:nvPr/>
            </p:nvSpPr>
            <p:spPr>
              <a:xfrm>
                <a:off x="3888633" y="3172924"/>
                <a:ext cx="72979" cy="70124"/>
              </a:xfrm>
              <a:custGeom>
                <a:rect b="b" l="l" r="r" t="t"/>
                <a:pathLst>
                  <a:path extrusionOk="0" fill="none" h="8916" w="9279">
                    <a:moveTo>
                      <a:pt x="0" y="8916"/>
                    </a:moveTo>
                    <a:lnTo>
                      <a:pt x="9279" y="6883"/>
                    </a:lnTo>
                    <a:lnTo>
                      <a:pt x="704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3"/>
              <p:cNvSpPr/>
              <p:nvPr/>
            </p:nvSpPr>
            <p:spPr>
              <a:xfrm>
                <a:off x="3960370" y="3203653"/>
                <a:ext cx="79547" cy="19607"/>
              </a:xfrm>
              <a:custGeom>
                <a:rect b="b" l="l" r="r" t="t"/>
                <a:pathLst>
                  <a:path extrusionOk="0" fill="none" h="2493" w="10114">
                    <a:moveTo>
                      <a:pt x="0" y="2493"/>
                    </a:moveTo>
                    <a:lnTo>
                      <a:pt x="10113"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3"/>
              <p:cNvSpPr/>
              <p:nvPr/>
            </p:nvSpPr>
            <p:spPr>
              <a:xfrm>
                <a:off x="4043613" y="3161504"/>
                <a:ext cx="108474" cy="42156"/>
              </a:xfrm>
              <a:custGeom>
                <a:rect b="b" l="l" r="r" t="t"/>
                <a:pathLst>
                  <a:path extrusionOk="0" fill="none" h="5360" w="13792">
                    <a:moveTo>
                      <a:pt x="1" y="5360"/>
                    </a:moveTo>
                    <a:lnTo>
                      <a:pt x="13791"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3"/>
              <p:cNvSpPr/>
              <p:nvPr/>
            </p:nvSpPr>
            <p:spPr>
              <a:xfrm>
                <a:off x="4152079" y="3082351"/>
                <a:ext cx="17224" cy="82968"/>
              </a:xfrm>
              <a:custGeom>
                <a:rect b="b" l="l" r="r" t="t"/>
                <a:pathLst>
                  <a:path extrusionOk="0" fill="none" h="10549" w="2190">
                    <a:moveTo>
                      <a:pt x="0" y="10549"/>
                    </a:moveTo>
                    <a:lnTo>
                      <a:pt x="2190"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3"/>
              <p:cNvSpPr/>
              <p:nvPr/>
            </p:nvSpPr>
            <p:spPr>
              <a:xfrm>
                <a:off x="4169296" y="3082351"/>
                <a:ext cx="25797" cy="63557"/>
              </a:xfrm>
              <a:custGeom>
                <a:rect b="b" l="l" r="r" t="t"/>
                <a:pathLst>
                  <a:path extrusionOk="0" fill="none" h="8081" w="3280">
                    <a:moveTo>
                      <a:pt x="1" y="0"/>
                    </a:moveTo>
                    <a:lnTo>
                      <a:pt x="3279" y="808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33"/>
            <p:cNvGrpSpPr/>
            <p:nvPr/>
          </p:nvGrpSpPr>
          <p:grpSpPr>
            <a:xfrm>
              <a:off x="1963630" y="1938240"/>
              <a:ext cx="63794" cy="54631"/>
              <a:chOff x="4143703" y="3066935"/>
              <a:chExt cx="37783" cy="32357"/>
            </a:xfrm>
          </p:grpSpPr>
          <p:sp>
            <p:nvSpPr>
              <p:cNvPr id="530" name="Google Shape;530;p3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33"/>
            <p:cNvGrpSpPr/>
            <p:nvPr/>
          </p:nvGrpSpPr>
          <p:grpSpPr>
            <a:xfrm>
              <a:off x="1796245" y="2000082"/>
              <a:ext cx="63794" cy="54790"/>
              <a:chOff x="4044565" y="3103563"/>
              <a:chExt cx="37783" cy="32451"/>
            </a:xfrm>
          </p:grpSpPr>
          <p:sp>
            <p:nvSpPr>
              <p:cNvPr id="533" name="Google Shape;533;p3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33"/>
            <p:cNvGrpSpPr/>
            <p:nvPr/>
          </p:nvGrpSpPr>
          <p:grpSpPr>
            <a:xfrm>
              <a:off x="1750471" y="2143046"/>
              <a:ext cx="63780" cy="54631"/>
              <a:chOff x="4017454" y="3188237"/>
              <a:chExt cx="37776" cy="32357"/>
            </a:xfrm>
          </p:grpSpPr>
          <p:sp>
            <p:nvSpPr>
              <p:cNvPr id="536" name="Google Shape;536;p3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33"/>
            <p:cNvGrpSpPr/>
            <p:nvPr/>
          </p:nvGrpSpPr>
          <p:grpSpPr>
            <a:xfrm>
              <a:off x="1588544" y="2091164"/>
              <a:ext cx="63794" cy="54631"/>
              <a:chOff x="3921548" y="3157509"/>
              <a:chExt cx="37783" cy="32357"/>
            </a:xfrm>
          </p:grpSpPr>
          <p:sp>
            <p:nvSpPr>
              <p:cNvPr id="539" name="Google Shape;539;p3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33"/>
            <p:cNvGrpSpPr/>
            <p:nvPr/>
          </p:nvGrpSpPr>
          <p:grpSpPr>
            <a:xfrm>
              <a:off x="1618104" y="2182526"/>
              <a:ext cx="63794" cy="54671"/>
              <a:chOff x="3939056" y="3211620"/>
              <a:chExt cx="37783" cy="32380"/>
            </a:xfrm>
          </p:grpSpPr>
          <p:sp>
            <p:nvSpPr>
              <p:cNvPr id="542" name="Google Shape;542;p3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33"/>
            <p:cNvGrpSpPr/>
            <p:nvPr/>
          </p:nvGrpSpPr>
          <p:grpSpPr>
            <a:xfrm>
              <a:off x="2018567" y="2056479"/>
              <a:ext cx="53024" cy="45468"/>
              <a:chOff x="4176240" y="3136965"/>
              <a:chExt cx="31405" cy="26930"/>
            </a:xfrm>
          </p:grpSpPr>
          <p:sp>
            <p:nvSpPr>
              <p:cNvPr id="545" name="Google Shape;545;p3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33"/>
            <p:cNvGrpSpPr/>
            <p:nvPr/>
          </p:nvGrpSpPr>
          <p:grpSpPr>
            <a:xfrm>
              <a:off x="1945809" y="2082865"/>
              <a:ext cx="53183" cy="45588"/>
              <a:chOff x="4133148" y="3152593"/>
              <a:chExt cx="31499" cy="27001"/>
            </a:xfrm>
          </p:grpSpPr>
          <p:sp>
            <p:nvSpPr>
              <p:cNvPr id="548" name="Google Shape;548;p3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33"/>
            <p:cNvGrpSpPr/>
            <p:nvPr/>
          </p:nvGrpSpPr>
          <p:grpSpPr>
            <a:xfrm>
              <a:off x="2093913" y="1949382"/>
              <a:ext cx="53183" cy="45415"/>
              <a:chOff x="4220866" y="3073534"/>
              <a:chExt cx="31499" cy="26898"/>
            </a:xfrm>
          </p:grpSpPr>
          <p:sp>
            <p:nvSpPr>
              <p:cNvPr id="551" name="Google Shape;551;p3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33"/>
            <p:cNvGrpSpPr/>
            <p:nvPr/>
          </p:nvGrpSpPr>
          <p:grpSpPr>
            <a:xfrm>
              <a:off x="1501007" y="2214104"/>
              <a:ext cx="53183" cy="45428"/>
              <a:chOff x="3869702" y="3230323"/>
              <a:chExt cx="31499" cy="26906"/>
            </a:xfrm>
          </p:grpSpPr>
          <p:sp>
            <p:nvSpPr>
              <p:cNvPr id="554" name="Google Shape;554;p3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33"/>
            <p:cNvGrpSpPr/>
            <p:nvPr/>
          </p:nvGrpSpPr>
          <p:grpSpPr>
            <a:xfrm>
              <a:off x="2217118" y="1958000"/>
              <a:ext cx="454775" cy="526735"/>
              <a:chOff x="4293838" y="3078639"/>
              <a:chExt cx="269353" cy="311973"/>
            </a:xfrm>
          </p:grpSpPr>
          <p:sp>
            <p:nvSpPr>
              <p:cNvPr id="557" name="Google Shape;557;p3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3"/>
              <p:cNvSpPr/>
              <p:nvPr/>
            </p:nvSpPr>
            <p:spPr>
              <a:xfrm>
                <a:off x="4306965" y="3099473"/>
                <a:ext cx="62519" cy="69652"/>
              </a:xfrm>
              <a:custGeom>
                <a:rect b="b" l="l" r="r" t="t"/>
                <a:pathLst>
                  <a:path extrusionOk="0" fill="none" h="8856" w="7949">
                    <a:moveTo>
                      <a:pt x="1" y="1"/>
                    </a:moveTo>
                    <a:lnTo>
                      <a:pt x="7948" y="8856"/>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3"/>
              <p:cNvSpPr/>
              <p:nvPr/>
            </p:nvSpPr>
            <p:spPr>
              <a:xfrm>
                <a:off x="4369476" y="3169118"/>
                <a:ext cx="26072" cy="98666"/>
              </a:xfrm>
              <a:custGeom>
                <a:rect b="b" l="l" r="r" t="t"/>
                <a:pathLst>
                  <a:path extrusionOk="0" fill="none" h="12545" w="3315">
                    <a:moveTo>
                      <a:pt x="0" y="1"/>
                    </a:moveTo>
                    <a:lnTo>
                      <a:pt x="3315" y="1254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3"/>
              <p:cNvSpPr/>
              <p:nvPr/>
            </p:nvSpPr>
            <p:spPr>
              <a:xfrm>
                <a:off x="4399347" y="3078639"/>
                <a:ext cx="60041" cy="110558"/>
              </a:xfrm>
              <a:custGeom>
                <a:rect b="b" l="l" r="r" t="t"/>
                <a:pathLst>
                  <a:path extrusionOk="0" fill="none" h="14057" w="7634">
                    <a:moveTo>
                      <a:pt x="7634" y="14057"/>
                    </a:moveTo>
                    <a:lnTo>
                      <a:pt x="1"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3"/>
              <p:cNvSpPr/>
              <p:nvPr/>
            </p:nvSpPr>
            <p:spPr>
              <a:xfrm>
                <a:off x="4373282" y="3169118"/>
                <a:ext cx="82299" cy="20079"/>
              </a:xfrm>
              <a:custGeom>
                <a:rect b="b" l="l" r="r" t="t"/>
                <a:pathLst>
                  <a:path extrusionOk="0" fill="none" h="2553" w="10464">
                    <a:moveTo>
                      <a:pt x="0" y="1"/>
                    </a:moveTo>
                    <a:lnTo>
                      <a:pt x="10464" y="2553"/>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3"/>
              <p:cNvSpPr/>
              <p:nvPr/>
            </p:nvSpPr>
            <p:spPr>
              <a:xfrm>
                <a:off x="4369476" y="3078639"/>
                <a:ext cx="29879" cy="90487"/>
              </a:xfrm>
              <a:custGeom>
                <a:rect b="b" l="l" r="r" t="t"/>
                <a:pathLst>
                  <a:path extrusionOk="0" fill="none" h="11505" w="3799">
                    <a:moveTo>
                      <a:pt x="0" y="11505"/>
                    </a:moveTo>
                    <a:lnTo>
                      <a:pt x="3799"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3"/>
              <p:cNvSpPr/>
              <p:nvPr/>
            </p:nvSpPr>
            <p:spPr>
              <a:xfrm>
                <a:off x="4293932" y="3169118"/>
                <a:ext cx="75551" cy="41110"/>
              </a:xfrm>
              <a:custGeom>
                <a:rect b="b" l="l" r="r" t="t"/>
                <a:pathLst>
                  <a:path extrusionOk="0" fill="none" h="5227" w="9606">
                    <a:moveTo>
                      <a:pt x="1" y="5226"/>
                    </a:moveTo>
                    <a:lnTo>
                      <a:pt x="9605"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4350159" y="3267776"/>
                <a:ext cx="45389" cy="27032"/>
              </a:xfrm>
              <a:custGeom>
                <a:rect b="b" l="l" r="r" t="t"/>
                <a:pathLst>
                  <a:path extrusionOk="0" fill="none" h="3437" w="5771">
                    <a:moveTo>
                      <a:pt x="1" y="3436"/>
                    </a:moveTo>
                    <a:lnTo>
                      <a:pt x="5771"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3"/>
              <p:cNvSpPr/>
              <p:nvPr/>
            </p:nvSpPr>
            <p:spPr>
              <a:xfrm>
                <a:off x="4395540" y="3267776"/>
                <a:ext cx="38830" cy="76031"/>
              </a:xfrm>
              <a:custGeom>
                <a:rect b="b" l="l" r="r" t="t"/>
                <a:pathLst>
                  <a:path extrusionOk="0" fill="none" h="9667" w="4937">
                    <a:moveTo>
                      <a:pt x="1" y="1"/>
                    </a:moveTo>
                    <a:lnTo>
                      <a:pt x="4936" y="9666"/>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3"/>
              <p:cNvSpPr/>
              <p:nvPr/>
            </p:nvSpPr>
            <p:spPr>
              <a:xfrm>
                <a:off x="4360439" y="3267776"/>
                <a:ext cx="35109" cy="121978"/>
              </a:xfrm>
              <a:custGeom>
                <a:rect b="b" l="l" r="r" t="t"/>
                <a:pathLst>
                  <a:path extrusionOk="0" fill="none" h="15509" w="4464">
                    <a:moveTo>
                      <a:pt x="0" y="15509"/>
                    </a:moveTo>
                    <a:lnTo>
                      <a:pt x="4464"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3"/>
              <p:cNvSpPr/>
              <p:nvPr/>
            </p:nvSpPr>
            <p:spPr>
              <a:xfrm>
                <a:off x="4293932" y="3210220"/>
                <a:ext cx="101616" cy="57564"/>
              </a:xfrm>
              <a:custGeom>
                <a:rect b="b" l="l" r="r" t="t"/>
                <a:pathLst>
                  <a:path extrusionOk="0" fill="none" h="7319" w="12920">
                    <a:moveTo>
                      <a:pt x="1" y="0"/>
                    </a:moveTo>
                    <a:lnTo>
                      <a:pt x="12920" y="7319"/>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a:off x="4395540" y="3186436"/>
                <a:ext cx="66420" cy="79735"/>
              </a:xfrm>
              <a:custGeom>
                <a:rect b="b" l="l" r="r" t="t"/>
                <a:pathLst>
                  <a:path extrusionOk="0" fill="none" h="10138" w="8445">
                    <a:moveTo>
                      <a:pt x="8444" y="0"/>
                    </a:moveTo>
                    <a:lnTo>
                      <a:pt x="1" y="10137"/>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3"/>
              <p:cNvSpPr/>
              <p:nvPr/>
            </p:nvSpPr>
            <p:spPr>
              <a:xfrm>
                <a:off x="4459380" y="3189669"/>
                <a:ext cx="41873" cy="123402"/>
              </a:xfrm>
              <a:custGeom>
                <a:rect b="b" l="l" r="r" t="t"/>
                <a:pathLst>
                  <a:path extrusionOk="0" fill="none" h="15690" w="5324">
                    <a:moveTo>
                      <a:pt x="1" y="0"/>
                    </a:moveTo>
                    <a:lnTo>
                      <a:pt x="5323" y="1569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3"/>
              <p:cNvSpPr/>
              <p:nvPr/>
            </p:nvSpPr>
            <p:spPr>
              <a:xfrm>
                <a:off x="4395540" y="3267776"/>
                <a:ext cx="105713" cy="45295"/>
              </a:xfrm>
              <a:custGeom>
                <a:rect b="b" l="l" r="r" t="t"/>
                <a:pathLst>
                  <a:path extrusionOk="0" fill="none" h="5759" w="13441">
                    <a:moveTo>
                      <a:pt x="1" y="1"/>
                    </a:moveTo>
                    <a:lnTo>
                      <a:pt x="13440" y="5759"/>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4501246" y="3223252"/>
                <a:ext cx="46435" cy="89818"/>
              </a:xfrm>
              <a:custGeom>
                <a:rect b="b" l="l" r="r" t="t"/>
                <a:pathLst>
                  <a:path extrusionOk="0" fill="none" h="11420" w="5904">
                    <a:moveTo>
                      <a:pt x="0" y="11420"/>
                    </a:moveTo>
                    <a:lnTo>
                      <a:pt x="5904"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4459671" y="3104231"/>
                <a:ext cx="58421" cy="84966"/>
              </a:xfrm>
              <a:custGeom>
                <a:rect b="b" l="l" r="r" t="t"/>
                <a:pathLst>
                  <a:path extrusionOk="0" fill="none" h="10803" w="7428">
                    <a:moveTo>
                      <a:pt x="0" y="10803"/>
                    </a:moveTo>
                    <a:lnTo>
                      <a:pt x="7428"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3"/>
              <p:cNvSpPr/>
              <p:nvPr/>
            </p:nvSpPr>
            <p:spPr>
              <a:xfrm>
                <a:off x="4459671" y="3189189"/>
                <a:ext cx="86586" cy="36737"/>
              </a:xfrm>
              <a:custGeom>
                <a:rect b="b" l="l" r="r" t="t"/>
                <a:pathLst>
                  <a:path extrusionOk="0" fill="none" h="4671" w="11009">
                    <a:moveTo>
                      <a:pt x="0" y="1"/>
                    </a:moveTo>
                    <a:lnTo>
                      <a:pt x="11008" y="467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33"/>
            <p:cNvGrpSpPr/>
            <p:nvPr/>
          </p:nvGrpSpPr>
          <p:grpSpPr>
            <a:xfrm>
              <a:off x="2629639" y="2402762"/>
              <a:ext cx="63780" cy="54671"/>
              <a:chOff x="4538164" y="3342061"/>
              <a:chExt cx="37776" cy="32380"/>
            </a:xfrm>
          </p:grpSpPr>
          <p:sp>
            <p:nvSpPr>
              <p:cNvPr id="575" name="Google Shape;575;p3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33"/>
            <p:cNvGrpSpPr/>
            <p:nvPr/>
          </p:nvGrpSpPr>
          <p:grpSpPr>
            <a:xfrm>
              <a:off x="2179206" y="2154028"/>
              <a:ext cx="63794" cy="54737"/>
              <a:chOff x="4271383" y="3194742"/>
              <a:chExt cx="37783" cy="32420"/>
            </a:xfrm>
          </p:grpSpPr>
          <p:sp>
            <p:nvSpPr>
              <p:cNvPr id="578" name="Google Shape;578;p3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33"/>
            <p:cNvGrpSpPr/>
            <p:nvPr/>
          </p:nvGrpSpPr>
          <p:grpSpPr>
            <a:xfrm>
              <a:off x="2201210" y="1967149"/>
              <a:ext cx="63794" cy="54631"/>
              <a:chOff x="4284416" y="3084058"/>
              <a:chExt cx="37783" cy="32357"/>
            </a:xfrm>
          </p:grpSpPr>
          <p:sp>
            <p:nvSpPr>
              <p:cNvPr id="581" name="Google Shape;581;p3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33"/>
            <p:cNvGrpSpPr/>
            <p:nvPr/>
          </p:nvGrpSpPr>
          <p:grpSpPr>
            <a:xfrm>
              <a:off x="2529234" y="2327628"/>
              <a:ext cx="63780" cy="54790"/>
              <a:chOff x="4478697" y="3297561"/>
              <a:chExt cx="37776" cy="32451"/>
            </a:xfrm>
          </p:grpSpPr>
          <p:sp>
            <p:nvSpPr>
              <p:cNvPr id="584" name="Google Shape;584;p3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33"/>
            <p:cNvGrpSpPr/>
            <p:nvPr/>
          </p:nvGrpSpPr>
          <p:grpSpPr>
            <a:xfrm>
              <a:off x="2416307" y="2385287"/>
              <a:ext cx="63780" cy="54790"/>
              <a:chOff x="4411813" y="3331711"/>
              <a:chExt cx="37776" cy="32451"/>
            </a:xfrm>
          </p:grpSpPr>
          <p:sp>
            <p:nvSpPr>
              <p:cNvPr id="587" name="Google Shape;587;p3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33"/>
            <p:cNvGrpSpPr/>
            <p:nvPr/>
          </p:nvGrpSpPr>
          <p:grpSpPr>
            <a:xfrm>
              <a:off x="2291655" y="2458695"/>
              <a:ext cx="63780" cy="54631"/>
              <a:chOff x="4337984" y="3375188"/>
              <a:chExt cx="37776" cy="32357"/>
            </a:xfrm>
          </p:grpSpPr>
          <p:sp>
            <p:nvSpPr>
              <p:cNvPr id="590" name="Google Shape;590;p3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33"/>
            <p:cNvGrpSpPr/>
            <p:nvPr/>
          </p:nvGrpSpPr>
          <p:grpSpPr>
            <a:xfrm>
              <a:off x="2556536" y="1978078"/>
              <a:ext cx="63953" cy="54790"/>
              <a:chOff x="4494867" y="3090530"/>
              <a:chExt cx="37878" cy="32451"/>
            </a:xfrm>
          </p:grpSpPr>
          <p:sp>
            <p:nvSpPr>
              <p:cNvPr id="593" name="Google Shape;593;p3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33"/>
            <p:cNvGrpSpPr/>
            <p:nvPr/>
          </p:nvGrpSpPr>
          <p:grpSpPr>
            <a:xfrm>
              <a:off x="2607622" y="2176032"/>
              <a:ext cx="63794" cy="54737"/>
              <a:chOff x="4525124" y="3207774"/>
              <a:chExt cx="37783" cy="32420"/>
            </a:xfrm>
          </p:grpSpPr>
          <p:sp>
            <p:nvSpPr>
              <p:cNvPr id="596" name="Google Shape;596;p3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33"/>
            <p:cNvGrpSpPr/>
            <p:nvPr/>
          </p:nvGrpSpPr>
          <p:grpSpPr>
            <a:xfrm>
              <a:off x="2464816" y="2123194"/>
              <a:ext cx="53183" cy="45415"/>
              <a:chOff x="4440544" y="3176479"/>
              <a:chExt cx="31499" cy="26898"/>
            </a:xfrm>
          </p:grpSpPr>
          <p:sp>
            <p:nvSpPr>
              <p:cNvPr id="599" name="Google Shape;599;p3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33"/>
            <p:cNvGrpSpPr/>
            <p:nvPr/>
          </p:nvGrpSpPr>
          <p:grpSpPr>
            <a:xfrm>
              <a:off x="2312862" y="2089292"/>
              <a:ext cx="53024" cy="45588"/>
              <a:chOff x="4350545" y="3156400"/>
              <a:chExt cx="31405" cy="27001"/>
            </a:xfrm>
          </p:grpSpPr>
          <p:sp>
            <p:nvSpPr>
              <p:cNvPr id="602" name="Google Shape;602;p3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33"/>
            <p:cNvGrpSpPr/>
            <p:nvPr/>
          </p:nvGrpSpPr>
          <p:grpSpPr>
            <a:xfrm>
              <a:off x="2357028" y="2255867"/>
              <a:ext cx="53024" cy="45588"/>
              <a:chOff x="4376703" y="3255058"/>
              <a:chExt cx="31405" cy="27001"/>
            </a:xfrm>
          </p:grpSpPr>
          <p:sp>
            <p:nvSpPr>
              <p:cNvPr id="605" name="Google Shape;605;p3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33"/>
            <p:cNvGrpSpPr/>
            <p:nvPr/>
          </p:nvGrpSpPr>
          <p:grpSpPr>
            <a:xfrm>
              <a:off x="2280407" y="2304151"/>
              <a:ext cx="53024" cy="45495"/>
              <a:chOff x="4331322" y="3283656"/>
              <a:chExt cx="31405" cy="26945"/>
            </a:xfrm>
          </p:grpSpPr>
          <p:sp>
            <p:nvSpPr>
              <p:cNvPr id="608" name="Google Shape;608;p3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33"/>
            <p:cNvGrpSpPr/>
            <p:nvPr/>
          </p:nvGrpSpPr>
          <p:grpSpPr>
            <a:xfrm>
              <a:off x="2363456" y="1936461"/>
              <a:ext cx="53024" cy="45481"/>
              <a:chOff x="4380510" y="3065882"/>
              <a:chExt cx="31405" cy="26938"/>
            </a:xfrm>
          </p:grpSpPr>
          <p:sp>
            <p:nvSpPr>
              <p:cNvPr id="611" name="Google Shape;611;p3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 name="Google Shape;613;p33"/>
            <p:cNvSpPr/>
            <p:nvPr/>
          </p:nvSpPr>
          <p:spPr>
            <a:xfrm>
              <a:off x="3267840" y="3092899"/>
              <a:ext cx="13" cy="13"/>
            </a:xfrm>
            <a:custGeom>
              <a:rect b="b" l="l" r="r" t="t"/>
              <a:pathLst>
                <a:path extrusionOk="0" fill="none" h="1" w="1">
                  <a:moveTo>
                    <a:pt x="0" y="0"/>
                  </a:moveTo>
                  <a:close/>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 name="Google Shape;614;p33"/>
            <p:cNvGrpSpPr/>
            <p:nvPr/>
          </p:nvGrpSpPr>
          <p:grpSpPr>
            <a:xfrm>
              <a:off x="2698863" y="2169074"/>
              <a:ext cx="2101776" cy="1722839"/>
              <a:chOff x="4579164" y="3203653"/>
              <a:chExt cx="1244833" cy="1020397"/>
            </a:xfrm>
          </p:grpSpPr>
          <p:sp>
            <p:nvSpPr>
              <p:cNvPr id="615" name="Google Shape;615;p33"/>
              <p:cNvSpPr/>
              <p:nvPr/>
            </p:nvSpPr>
            <p:spPr>
              <a:xfrm>
                <a:off x="5490144" y="3482892"/>
                <a:ext cx="58995" cy="4955"/>
              </a:xfrm>
              <a:custGeom>
                <a:rect b="b" l="l" r="r" t="t"/>
                <a:pathLst>
                  <a:path extrusionOk="0" fill="none" h="630" w="7501">
                    <a:moveTo>
                      <a:pt x="0" y="630"/>
                    </a:moveTo>
                    <a:lnTo>
                      <a:pt x="7500"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5490616" y="3482892"/>
                <a:ext cx="66137" cy="77360"/>
              </a:xfrm>
              <a:custGeom>
                <a:rect b="b" l="l" r="r" t="t"/>
                <a:pathLst>
                  <a:path extrusionOk="0" fill="none" h="9836" w="8409">
                    <a:moveTo>
                      <a:pt x="1" y="1"/>
                    </a:moveTo>
                    <a:lnTo>
                      <a:pt x="8408" y="983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 name="Google Shape;617;p33"/>
              <p:cNvGrpSpPr/>
              <p:nvPr/>
            </p:nvGrpSpPr>
            <p:grpSpPr>
              <a:xfrm>
                <a:off x="4579164" y="3203653"/>
                <a:ext cx="1244833" cy="1020397"/>
                <a:chOff x="4579164" y="3203653"/>
                <a:chExt cx="1244833" cy="1020397"/>
              </a:xfrm>
            </p:grpSpPr>
            <p:sp>
              <p:nvSpPr>
                <p:cNvPr id="618" name="Google Shape;618;p33"/>
                <p:cNvSpPr/>
                <p:nvPr/>
              </p:nvSpPr>
              <p:spPr>
                <a:xfrm>
                  <a:off x="4787909" y="3833395"/>
                  <a:ext cx="69267" cy="22266"/>
                </a:xfrm>
                <a:custGeom>
                  <a:rect b="b" l="l" r="r" t="t"/>
                  <a:pathLst>
                    <a:path extrusionOk="0" fill="none" h="2831" w="8807">
                      <a:moveTo>
                        <a:pt x="8806" y="0"/>
                      </a:moveTo>
                      <a:lnTo>
                        <a:pt x="0" y="283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3"/>
                <p:cNvSpPr/>
                <p:nvPr/>
              </p:nvSpPr>
              <p:spPr>
                <a:xfrm>
                  <a:off x="4857263" y="3819695"/>
                  <a:ext cx="69936" cy="14181"/>
                </a:xfrm>
                <a:custGeom>
                  <a:rect b="b" l="l" r="r" t="t"/>
                  <a:pathLst>
                    <a:path extrusionOk="0" fill="none" h="1803" w="8892">
                      <a:moveTo>
                        <a:pt x="1" y="1803"/>
                      </a:moveTo>
                      <a:lnTo>
                        <a:pt x="8892"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 name="Google Shape;620;p33"/>
                <p:cNvGrpSpPr/>
                <p:nvPr/>
              </p:nvGrpSpPr>
              <p:grpSpPr>
                <a:xfrm>
                  <a:off x="4579164" y="3203653"/>
                  <a:ext cx="1244833" cy="1020397"/>
                  <a:chOff x="4579164" y="3203653"/>
                  <a:chExt cx="1244833" cy="1020397"/>
                </a:xfrm>
              </p:grpSpPr>
              <p:sp>
                <p:nvSpPr>
                  <p:cNvPr id="621" name="Google Shape;621;p33"/>
                  <p:cNvSpPr/>
                  <p:nvPr/>
                </p:nvSpPr>
                <p:spPr>
                  <a:xfrm>
                    <a:off x="4930329" y="3363965"/>
                    <a:ext cx="23894" cy="102764"/>
                  </a:xfrm>
                  <a:custGeom>
                    <a:rect b="b" l="l" r="r" t="t"/>
                    <a:pathLst>
                      <a:path extrusionOk="0" fill="none" h="13066" w="3038">
                        <a:moveTo>
                          <a:pt x="3037" y="13065"/>
                        </a:moveTo>
                        <a:lnTo>
                          <a:pt x="1"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4849846" y="3385948"/>
                    <a:ext cx="104085" cy="79256"/>
                  </a:xfrm>
                  <a:custGeom>
                    <a:rect b="b" l="l" r="r" t="t"/>
                    <a:pathLst>
                      <a:path extrusionOk="0" fill="none" h="10077" w="13234">
                        <a:moveTo>
                          <a:pt x="0" y="0"/>
                        </a:moveTo>
                        <a:lnTo>
                          <a:pt x="13234" y="10077"/>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4849650" y="3306598"/>
                    <a:ext cx="45869" cy="79358"/>
                  </a:xfrm>
                  <a:custGeom>
                    <a:rect b="b" l="l" r="r" t="t"/>
                    <a:pathLst>
                      <a:path extrusionOk="0" fill="none" h="10090" w="5832">
                        <a:moveTo>
                          <a:pt x="5831" y="0"/>
                        </a:moveTo>
                        <a:lnTo>
                          <a:pt x="1" y="10089"/>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a:off x="4849650" y="3361299"/>
                    <a:ext cx="84305" cy="24657"/>
                  </a:xfrm>
                  <a:custGeom>
                    <a:rect b="b" l="l" r="r" t="t"/>
                    <a:pathLst>
                      <a:path extrusionOk="0" fill="none" h="3135" w="10719">
                        <a:moveTo>
                          <a:pt x="1" y="3134"/>
                        </a:moveTo>
                        <a:lnTo>
                          <a:pt x="10719"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4789616" y="3306598"/>
                    <a:ext cx="19702" cy="54709"/>
                  </a:xfrm>
                  <a:custGeom>
                    <a:rect b="b" l="l" r="r" t="t"/>
                    <a:pathLst>
                      <a:path extrusionOk="0" fill="none" h="6956" w="2505">
                        <a:moveTo>
                          <a:pt x="2505" y="6956"/>
                        </a:moveTo>
                        <a:lnTo>
                          <a:pt x="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4738242" y="3357500"/>
                    <a:ext cx="74883" cy="10280"/>
                  </a:xfrm>
                  <a:custGeom>
                    <a:rect b="b" l="l" r="r" t="t"/>
                    <a:pathLst>
                      <a:path extrusionOk="0" fill="none" h="1307" w="9521">
                        <a:moveTo>
                          <a:pt x="1" y="1307"/>
                        </a:moveTo>
                        <a:lnTo>
                          <a:pt x="952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4710274" y="3357500"/>
                    <a:ext cx="99044" cy="63557"/>
                  </a:xfrm>
                  <a:custGeom>
                    <a:rect b="b" l="l" r="r" t="t"/>
                    <a:pathLst>
                      <a:path extrusionOk="0" fill="none" h="8081" w="12593">
                        <a:moveTo>
                          <a:pt x="0" y="8081"/>
                        </a:moveTo>
                        <a:lnTo>
                          <a:pt x="12593"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3"/>
                  <p:cNvSpPr/>
                  <p:nvPr/>
                </p:nvSpPr>
                <p:spPr>
                  <a:xfrm>
                    <a:off x="4809310" y="3306598"/>
                    <a:ext cx="87443" cy="50910"/>
                  </a:xfrm>
                  <a:custGeom>
                    <a:rect b="b" l="l" r="r" t="t"/>
                    <a:pathLst>
                      <a:path extrusionOk="0" fill="none" h="6473" w="11118">
                        <a:moveTo>
                          <a:pt x="1" y="6472"/>
                        </a:moveTo>
                        <a:lnTo>
                          <a:pt x="11118"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33"/>
                  <p:cNvGrpSpPr/>
                  <p:nvPr/>
                </p:nvGrpSpPr>
                <p:grpSpPr>
                  <a:xfrm>
                    <a:off x="4579164" y="3203653"/>
                    <a:ext cx="1244833" cy="1020397"/>
                    <a:chOff x="4579164" y="3203653"/>
                    <a:chExt cx="1244833" cy="1020397"/>
                  </a:xfrm>
                </p:grpSpPr>
                <p:sp>
                  <p:nvSpPr>
                    <p:cNvPr id="630" name="Google Shape;630;p33"/>
                    <p:cNvSpPr/>
                    <p:nvPr/>
                  </p:nvSpPr>
                  <p:spPr>
                    <a:xfrm>
                      <a:off x="4617986" y="3614284"/>
                      <a:ext cx="53002" cy="21031"/>
                    </a:xfrm>
                    <a:custGeom>
                      <a:rect b="b" l="l" r="r" t="t"/>
                      <a:pathLst>
                        <a:path extrusionOk="0" fill="none" h="2674" w="6739">
                          <a:moveTo>
                            <a:pt x="0" y="0"/>
                          </a:moveTo>
                          <a:lnTo>
                            <a:pt x="6738" y="2674"/>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4624545" y="3589069"/>
                      <a:ext cx="43682" cy="63180"/>
                    </a:xfrm>
                    <a:custGeom>
                      <a:rect b="b" l="l" r="r" t="t"/>
                      <a:pathLst>
                        <a:path extrusionOk="0" fill="none" h="8033" w="5554">
                          <a:moveTo>
                            <a:pt x="1" y="8033"/>
                          </a:moveTo>
                          <a:lnTo>
                            <a:pt x="5553"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4668220" y="3517907"/>
                      <a:ext cx="112178" cy="71170"/>
                    </a:xfrm>
                    <a:custGeom>
                      <a:rect b="b" l="l" r="r" t="t"/>
                      <a:pathLst>
                        <a:path extrusionOk="0" fill="none" h="9049" w="14263">
                          <a:moveTo>
                            <a:pt x="0" y="9049"/>
                          </a:moveTo>
                          <a:lnTo>
                            <a:pt x="14262"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4706562" y="3516766"/>
                      <a:ext cx="77455" cy="79924"/>
                    </a:xfrm>
                    <a:custGeom>
                      <a:rect b="b" l="l" r="r" t="t"/>
                      <a:pathLst>
                        <a:path extrusionOk="0" fill="none" h="10162" w="9848">
                          <a:moveTo>
                            <a:pt x="0" y="10161"/>
                          </a:moveTo>
                          <a:lnTo>
                            <a:pt x="9847"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3"/>
                    <p:cNvSpPr/>
                    <p:nvPr/>
                  </p:nvSpPr>
                  <p:spPr>
                    <a:xfrm>
                      <a:off x="4763646" y="3516766"/>
                      <a:ext cx="20370" cy="52806"/>
                    </a:xfrm>
                    <a:custGeom>
                      <a:rect b="b" l="l" r="r" t="t"/>
                      <a:pathLst>
                        <a:path extrusionOk="0" fill="none" h="6714" w="2590">
                          <a:moveTo>
                            <a:pt x="0" y="6714"/>
                          </a:moveTo>
                          <a:lnTo>
                            <a:pt x="2589"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a:off x="4783151" y="3520565"/>
                      <a:ext cx="45861" cy="97432"/>
                    </a:xfrm>
                    <a:custGeom>
                      <a:rect b="b" l="l" r="r" t="t"/>
                      <a:pathLst>
                        <a:path extrusionOk="0" fill="none" h="12388" w="5831">
                          <a:moveTo>
                            <a:pt x="5831" y="12388"/>
                          </a:moveTo>
                          <a:lnTo>
                            <a:pt x="0"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a:off x="4738242" y="3483175"/>
                      <a:ext cx="44917" cy="37398"/>
                    </a:xfrm>
                    <a:custGeom>
                      <a:rect b="b" l="l" r="r" t="t"/>
                      <a:pathLst>
                        <a:path extrusionOk="0" fill="none" h="4755" w="5711">
                          <a:moveTo>
                            <a:pt x="1" y="1"/>
                          </a:moveTo>
                          <a:lnTo>
                            <a:pt x="5710" y="475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3"/>
                    <p:cNvSpPr/>
                    <p:nvPr/>
                  </p:nvSpPr>
                  <p:spPr>
                    <a:xfrm>
                      <a:off x="4704941" y="3501823"/>
                      <a:ext cx="78217" cy="18750"/>
                    </a:xfrm>
                    <a:custGeom>
                      <a:rect b="b" l="l" r="r" t="t"/>
                      <a:pathLst>
                        <a:path extrusionOk="0" fill="none" h="2384" w="9945">
                          <a:moveTo>
                            <a:pt x="1" y="1"/>
                          </a:moveTo>
                          <a:lnTo>
                            <a:pt x="9944" y="2384"/>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3"/>
                    <p:cNvSpPr/>
                    <p:nvPr/>
                  </p:nvSpPr>
                  <p:spPr>
                    <a:xfrm>
                      <a:off x="4668220" y="3520565"/>
                      <a:ext cx="115796" cy="19324"/>
                    </a:xfrm>
                    <a:custGeom>
                      <a:rect b="b" l="l" r="r" t="t"/>
                      <a:pathLst>
                        <a:path extrusionOk="0" fill="none" h="2457" w="14723">
                          <a:moveTo>
                            <a:pt x="0" y="2457"/>
                          </a:moveTo>
                          <a:lnTo>
                            <a:pt x="14722"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4813117" y="3462915"/>
                      <a:ext cx="40347" cy="51193"/>
                    </a:xfrm>
                    <a:custGeom>
                      <a:rect b="b" l="l" r="r" t="t"/>
                      <a:pathLst>
                        <a:path extrusionOk="0" fill="none" h="6509" w="5130">
                          <a:moveTo>
                            <a:pt x="5130" y="6508"/>
                          </a:moveTo>
                          <a:lnTo>
                            <a:pt x="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4787807" y="3462915"/>
                      <a:ext cx="25317" cy="55000"/>
                    </a:xfrm>
                    <a:custGeom>
                      <a:rect b="b" l="l" r="r" t="t"/>
                      <a:pathLst>
                        <a:path extrusionOk="0" fill="none" h="6993" w="3219">
                          <a:moveTo>
                            <a:pt x="1" y="6992"/>
                          </a:moveTo>
                          <a:lnTo>
                            <a:pt x="3219"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4781342" y="3514100"/>
                      <a:ext cx="72311" cy="6953"/>
                    </a:xfrm>
                    <a:custGeom>
                      <a:rect b="b" l="l" r="r" t="t"/>
                      <a:pathLst>
                        <a:path extrusionOk="0" fill="none" h="884" w="9194">
                          <a:moveTo>
                            <a:pt x="0" y="883"/>
                          </a:moveTo>
                          <a:lnTo>
                            <a:pt x="9194"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4853645" y="3514100"/>
                      <a:ext cx="26175" cy="59184"/>
                    </a:xfrm>
                    <a:custGeom>
                      <a:rect b="b" l="l" r="r" t="t"/>
                      <a:pathLst>
                        <a:path extrusionOk="0" fill="none" h="7525" w="3328">
                          <a:moveTo>
                            <a:pt x="1" y="0"/>
                          </a:moveTo>
                          <a:lnTo>
                            <a:pt x="3328" y="752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4827392" y="3514100"/>
                      <a:ext cx="26261" cy="100381"/>
                    </a:xfrm>
                    <a:custGeom>
                      <a:rect b="b" l="l" r="r" t="t"/>
                      <a:pathLst>
                        <a:path extrusionOk="0" fill="none" h="12763" w="3339">
                          <a:moveTo>
                            <a:pt x="3339" y="0"/>
                          </a:moveTo>
                          <a:lnTo>
                            <a:pt x="0" y="12762"/>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 name="Google Shape;644;p33"/>
                    <p:cNvGrpSpPr/>
                    <p:nvPr/>
                  </p:nvGrpSpPr>
                  <p:grpSpPr>
                    <a:xfrm>
                      <a:off x="4579164" y="3203653"/>
                      <a:ext cx="1244833" cy="1020397"/>
                      <a:chOff x="4579164" y="3203653"/>
                      <a:chExt cx="1244833" cy="1020397"/>
                    </a:xfrm>
                  </p:grpSpPr>
                  <p:sp>
                    <p:nvSpPr>
                      <p:cNvPr id="645" name="Google Shape;645;p33"/>
                      <p:cNvSpPr/>
                      <p:nvPr/>
                    </p:nvSpPr>
                    <p:spPr>
                      <a:xfrm>
                        <a:off x="4879812" y="3466721"/>
                        <a:ext cx="74411" cy="106563"/>
                      </a:xfrm>
                      <a:custGeom>
                        <a:rect b="b" l="l" r="r" t="t"/>
                        <a:pathLst>
                          <a:path extrusionOk="0" fill="none" h="13549" w="9461">
                            <a:moveTo>
                              <a:pt x="1" y="13549"/>
                            </a:moveTo>
                            <a:lnTo>
                              <a:pt x="9460"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a:off x="4954215" y="3408017"/>
                        <a:ext cx="105989" cy="58712"/>
                      </a:xfrm>
                      <a:custGeom>
                        <a:rect b="b" l="l" r="r" t="t"/>
                        <a:pathLst>
                          <a:path extrusionOk="0" fill="none" h="7465" w="13476">
                            <a:moveTo>
                              <a:pt x="0" y="7464"/>
                            </a:moveTo>
                            <a:lnTo>
                              <a:pt x="13476"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a:off x="4953924" y="3465195"/>
                        <a:ext cx="119792" cy="54811"/>
                      </a:xfrm>
                      <a:custGeom>
                        <a:rect b="b" l="l" r="r" t="t"/>
                        <a:pathLst>
                          <a:path extrusionOk="0" fill="none" h="6969" w="15231">
                            <a:moveTo>
                              <a:pt x="1" y="1"/>
                            </a:moveTo>
                            <a:lnTo>
                              <a:pt x="15231" y="6968"/>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a:off x="5073708" y="3521045"/>
                        <a:ext cx="26938" cy="71839"/>
                      </a:xfrm>
                      <a:custGeom>
                        <a:rect b="b" l="l" r="r" t="t"/>
                        <a:pathLst>
                          <a:path extrusionOk="0" fill="none" h="9134" w="3425">
                            <a:moveTo>
                              <a:pt x="1" y="0"/>
                            </a:moveTo>
                            <a:lnTo>
                              <a:pt x="3424" y="9133"/>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a:off x="5100637" y="3586309"/>
                        <a:ext cx="26741" cy="81167"/>
                      </a:xfrm>
                      <a:custGeom>
                        <a:rect b="b" l="l" r="r" t="t"/>
                        <a:pathLst>
                          <a:path extrusionOk="0" fill="none" h="10320" w="3400">
                            <a:moveTo>
                              <a:pt x="3399" y="10319"/>
                            </a:moveTo>
                            <a:lnTo>
                              <a:pt x="0"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3"/>
                      <p:cNvSpPr/>
                      <p:nvPr/>
                    </p:nvSpPr>
                    <p:spPr>
                      <a:xfrm>
                        <a:off x="5100637" y="3507533"/>
                        <a:ext cx="99618" cy="78784"/>
                      </a:xfrm>
                      <a:custGeom>
                        <a:rect b="b" l="l" r="r" t="t"/>
                        <a:pathLst>
                          <a:path extrusionOk="0" fill="none" h="10017" w="12666">
                            <a:moveTo>
                              <a:pt x="0" y="10017"/>
                            </a:moveTo>
                            <a:lnTo>
                              <a:pt x="12665"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a:off x="5200248" y="3501068"/>
                        <a:ext cx="156514" cy="6473"/>
                      </a:xfrm>
                      <a:custGeom>
                        <a:rect b="b" l="l" r="r" t="t"/>
                        <a:pathLst>
                          <a:path extrusionOk="0" fill="none" h="823" w="19900">
                            <a:moveTo>
                              <a:pt x="0" y="823"/>
                            </a:moveTo>
                            <a:lnTo>
                              <a:pt x="19900"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a:off x="5127371" y="3507533"/>
                        <a:ext cx="72885" cy="155853"/>
                      </a:xfrm>
                      <a:custGeom>
                        <a:rect b="b" l="l" r="r" t="t"/>
                        <a:pathLst>
                          <a:path extrusionOk="0" fill="none" h="19816" w="9267">
                            <a:moveTo>
                              <a:pt x="9266" y="1"/>
                            </a:moveTo>
                            <a:lnTo>
                              <a:pt x="0" y="1981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3"/>
                      <p:cNvSpPr/>
                      <p:nvPr/>
                    </p:nvSpPr>
                    <p:spPr>
                      <a:xfrm>
                        <a:off x="5352947" y="3384139"/>
                        <a:ext cx="126265" cy="117692"/>
                      </a:xfrm>
                      <a:custGeom>
                        <a:rect b="b" l="l" r="r" t="t"/>
                        <a:pathLst>
                          <a:path extrusionOk="0" fill="none" h="14964" w="16054">
                            <a:moveTo>
                              <a:pt x="1" y="14964"/>
                            </a:moveTo>
                            <a:lnTo>
                              <a:pt x="16053"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3"/>
                      <p:cNvSpPr/>
                      <p:nvPr/>
                    </p:nvSpPr>
                    <p:spPr>
                      <a:xfrm>
                        <a:off x="5356753" y="3246375"/>
                        <a:ext cx="61567" cy="254700"/>
                      </a:xfrm>
                      <a:custGeom>
                        <a:rect b="b" l="l" r="r" t="t"/>
                        <a:pathLst>
                          <a:path extrusionOk="0" fill="none" h="32384" w="7828">
                            <a:moveTo>
                              <a:pt x="1" y="32383"/>
                            </a:moveTo>
                            <a:lnTo>
                              <a:pt x="7827"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3"/>
                      <p:cNvSpPr/>
                      <p:nvPr/>
                    </p:nvSpPr>
                    <p:spPr>
                      <a:xfrm>
                        <a:off x="5352947" y="3486698"/>
                        <a:ext cx="141483" cy="10571"/>
                      </a:xfrm>
                      <a:custGeom>
                        <a:rect b="b" l="l" r="r" t="t"/>
                        <a:pathLst>
                          <a:path extrusionOk="0" fill="none" h="1344" w="17989">
                            <a:moveTo>
                              <a:pt x="1" y="1343"/>
                            </a:moveTo>
                            <a:lnTo>
                              <a:pt x="17989"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p:nvPr/>
                    </p:nvSpPr>
                    <p:spPr>
                      <a:xfrm>
                        <a:off x="5353898" y="3501068"/>
                        <a:ext cx="18089" cy="136725"/>
                      </a:xfrm>
                      <a:custGeom>
                        <a:rect b="b" l="l" r="r" t="t"/>
                        <a:pathLst>
                          <a:path extrusionOk="0" fill="none" h="17384" w="2300">
                            <a:moveTo>
                              <a:pt x="1" y="0"/>
                            </a:moveTo>
                            <a:lnTo>
                              <a:pt x="2299" y="17383"/>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a:off x="5206721" y="3620749"/>
                        <a:ext cx="102379" cy="98863"/>
                      </a:xfrm>
                      <a:custGeom>
                        <a:rect b="b" l="l" r="r" t="t"/>
                        <a:pathLst>
                          <a:path extrusionOk="0" fill="none" h="12570" w="13017">
                            <a:moveTo>
                              <a:pt x="0" y="1"/>
                            </a:moveTo>
                            <a:lnTo>
                              <a:pt x="13016" y="12569"/>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3"/>
                      <p:cNvSpPr/>
                      <p:nvPr/>
                    </p:nvSpPr>
                    <p:spPr>
                      <a:xfrm>
                        <a:off x="5293102" y="3715798"/>
                        <a:ext cx="15997" cy="101238"/>
                      </a:xfrm>
                      <a:custGeom>
                        <a:rect b="b" l="l" r="r" t="t"/>
                        <a:pathLst>
                          <a:path extrusionOk="0" fill="none" h="12872" w="2034">
                            <a:moveTo>
                              <a:pt x="2033" y="0"/>
                            </a:moveTo>
                            <a:lnTo>
                              <a:pt x="1" y="1287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a:off x="5127371" y="3659854"/>
                        <a:ext cx="92862" cy="134539"/>
                      </a:xfrm>
                      <a:custGeom>
                        <a:rect b="b" l="l" r="r" t="t"/>
                        <a:pathLst>
                          <a:path extrusionOk="0" fill="none" h="17106" w="11807">
                            <a:moveTo>
                              <a:pt x="11807" y="17105"/>
                            </a:moveTo>
                            <a:lnTo>
                              <a:pt x="0"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a:off x="5479203" y="3327149"/>
                        <a:ext cx="150615" cy="56998"/>
                      </a:xfrm>
                      <a:custGeom>
                        <a:rect b="b" l="l" r="r" t="t"/>
                        <a:pathLst>
                          <a:path extrusionOk="0" fill="none" h="7247" w="19150">
                            <a:moveTo>
                              <a:pt x="19149" y="0"/>
                            </a:moveTo>
                            <a:lnTo>
                              <a:pt x="0" y="7246"/>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a:off x="5371980" y="3633790"/>
                        <a:ext cx="59373" cy="4003"/>
                      </a:xfrm>
                      <a:custGeom>
                        <a:rect b="b" l="l" r="r" t="t"/>
                        <a:pathLst>
                          <a:path extrusionOk="0" fill="none" h="509" w="7549">
                            <a:moveTo>
                              <a:pt x="0" y="508"/>
                            </a:moveTo>
                            <a:lnTo>
                              <a:pt x="7549"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a:off x="5352947" y="3497261"/>
                        <a:ext cx="78406" cy="136536"/>
                      </a:xfrm>
                      <a:custGeom>
                        <a:rect b="b" l="l" r="r" t="t"/>
                        <a:pathLst>
                          <a:path extrusionOk="0" fill="none" h="17360" w="9969">
                            <a:moveTo>
                              <a:pt x="9969" y="17359"/>
                            </a:moveTo>
                            <a:lnTo>
                              <a:pt x="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3"/>
                      <p:cNvSpPr/>
                      <p:nvPr/>
                    </p:nvSpPr>
                    <p:spPr>
                      <a:xfrm>
                        <a:off x="4917296" y="3466721"/>
                        <a:ext cx="40733" cy="122356"/>
                      </a:xfrm>
                      <a:custGeom>
                        <a:rect b="b" l="l" r="r" t="t"/>
                        <a:pathLst>
                          <a:path extrusionOk="0" fill="none" h="15557" w="5179">
                            <a:moveTo>
                              <a:pt x="1" y="15557"/>
                            </a:moveTo>
                            <a:lnTo>
                              <a:pt x="5178"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3"/>
                      <p:cNvSpPr/>
                      <p:nvPr/>
                    </p:nvSpPr>
                    <p:spPr>
                      <a:xfrm>
                        <a:off x="5060203" y="3408017"/>
                        <a:ext cx="111416" cy="19513"/>
                      </a:xfrm>
                      <a:custGeom>
                        <a:rect b="b" l="l" r="r" t="t"/>
                        <a:pathLst>
                          <a:path extrusionOk="0" fill="none" h="2481" w="14166">
                            <a:moveTo>
                              <a:pt x="0" y="0"/>
                            </a:moveTo>
                            <a:lnTo>
                              <a:pt x="14165" y="248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3"/>
                      <p:cNvSpPr/>
                      <p:nvPr/>
                    </p:nvSpPr>
                    <p:spPr>
                      <a:xfrm>
                        <a:off x="5127371" y="3620749"/>
                        <a:ext cx="79358" cy="42636"/>
                      </a:xfrm>
                      <a:custGeom>
                        <a:rect b="b" l="l" r="r" t="t"/>
                        <a:pathLst>
                          <a:path extrusionOk="0" fill="none" h="5421" w="10090">
                            <a:moveTo>
                              <a:pt x="0" y="5420"/>
                            </a:moveTo>
                            <a:lnTo>
                              <a:pt x="10089"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 name="Google Shape;669;p33"/>
                      <p:cNvGrpSpPr/>
                      <p:nvPr/>
                    </p:nvGrpSpPr>
                    <p:grpSpPr>
                      <a:xfrm>
                        <a:off x="4579164" y="3203653"/>
                        <a:ext cx="1244833" cy="1020397"/>
                        <a:chOff x="4579164" y="3203653"/>
                        <a:chExt cx="1244833" cy="1020397"/>
                      </a:xfrm>
                    </p:grpSpPr>
                    <p:sp>
                      <p:nvSpPr>
                        <p:cNvPr id="670" name="Google Shape;670;p33"/>
                        <p:cNvSpPr/>
                        <p:nvPr/>
                      </p:nvSpPr>
                      <p:spPr>
                        <a:xfrm>
                          <a:off x="4949551" y="3708185"/>
                          <a:ext cx="37972" cy="3815"/>
                        </a:xfrm>
                        <a:custGeom>
                          <a:rect b="b" l="l" r="r" t="t"/>
                          <a:pathLst>
                            <a:path extrusionOk="0" fill="none" h="485" w="4828">
                              <a:moveTo>
                                <a:pt x="0" y="1"/>
                              </a:moveTo>
                              <a:lnTo>
                                <a:pt x="4827" y="48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 name="Google Shape;671;p33"/>
                        <p:cNvGrpSpPr/>
                        <p:nvPr/>
                      </p:nvGrpSpPr>
                      <p:grpSpPr>
                        <a:xfrm>
                          <a:off x="4579164" y="3203653"/>
                          <a:ext cx="1244833" cy="1020397"/>
                          <a:chOff x="4579164" y="3203653"/>
                          <a:chExt cx="1244833" cy="1020397"/>
                        </a:xfrm>
                      </p:grpSpPr>
                      <p:sp>
                        <p:nvSpPr>
                          <p:cNvPr id="672" name="Google Shape;672;p33"/>
                          <p:cNvSpPr/>
                          <p:nvPr/>
                        </p:nvSpPr>
                        <p:spPr>
                          <a:xfrm>
                            <a:off x="4953357" y="3586309"/>
                            <a:ext cx="147288" cy="121884"/>
                          </a:xfrm>
                          <a:custGeom>
                            <a:rect b="b" l="l" r="r" t="t"/>
                            <a:pathLst>
                              <a:path extrusionOk="0" fill="none" h="15497" w="18727">
                                <a:moveTo>
                                  <a:pt x="18726" y="1"/>
                                </a:moveTo>
                                <a:lnTo>
                                  <a:pt x="0" y="15497"/>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3"/>
                          <p:cNvSpPr/>
                          <p:nvPr/>
                        </p:nvSpPr>
                        <p:spPr>
                          <a:xfrm>
                            <a:off x="4987515" y="3592876"/>
                            <a:ext cx="113130" cy="119123"/>
                          </a:xfrm>
                          <a:custGeom>
                            <a:rect b="b" l="l" r="r" t="t"/>
                            <a:pathLst>
                              <a:path extrusionOk="0" fill="none" h="15146" w="14384">
                                <a:moveTo>
                                  <a:pt x="0" y="15146"/>
                                </a:moveTo>
                                <a:lnTo>
                                  <a:pt x="14383"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a:off x="4913395" y="3708185"/>
                            <a:ext cx="39970" cy="45389"/>
                          </a:xfrm>
                          <a:custGeom>
                            <a:rect b="b" l="l" r="r" t="t"/>
                            <a:pathLst>
                              <a:path extrusionOk="0" fill="none" h="5771" w="5082">
                                <a:moveTo>
                                  <a:pt x="1" y="5771"/>
                                </a:moveTo>
                                <a:lnTo>
                                  <a:pt x="5081"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a:off x="4888943" y="3704378"/>
                            <a:ext cx="60616" cy="26080"/>
                          </a:xfrm>
                          <a:custGeom>
                            <a:rect b="b" l="l" r="r" t="t"/>
                            <a:pathLst>
                              <a:path extrusionOk="0" fill="none" h="3316" w="7707">
                                <a:moveTo>
                                  <a:pt x="1" y="3315"/>
                                </a:moveTo>
                                <a:lnTo>
                                  <a:pt x="7706"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3"/>
                          <p:cNvSpPr/>
                          <p:nvPr/>
                        </p:nvSpPr>
                        <p:spPr>
                          <a:xfrm>
                            <a:off x="4917296" y="3589069"/>
                            <a:ext cx="32262" cy="119123"/>
                          </a:xfrm>
                          <a:custGeom>
                            <a:rect b="b" l="l" r="r" t="t"/>
                            <a:pathLst>
                              <a:path extrusionOk="0" fill="none" h="15146" w="4102">
                                <a:moveTo>
                                  <a:pt x="1" y="1"/>
                                </a:moveTo>
                                <a:lnTo>
                                  <a:pt x="4101" y="15146"/>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a:off x="4949551" y="3708185"/>
                            <a:ext cx="22840" cy="72885"/>
                          </a:xfrm>
                          <a:custGeom>
                            <a:rect b="b" l="l" r="r" t="t"/>
                            <a:pathLst>
                              <a:path extrusionOk="0" fill="none" h="9267" w="2904">
                                <a:moveTo>
                                  <a:pt x="0" y="1"/>
                                </a:moveTo>
                                <a:lnTo>
                                  <a:pt x="2904" y="9267"/>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a:off x="4912066" y="3752237"/>
                            <a:ext cx="60325" cy="28833"/>
                          </a:xfrm>
                          <a:custGeom>
                            <a:rect b="b" l="l" r="r" t="t"/>
                            <a:pathLst>
                              <a:path extrusionOk="0" fill="none" h="3666" w="7670">
                                <a:moveTo>
                                  <a:pt x="0" y="1"/>
                                </a:moveTo>
                                <a:lnTo>
                                  <a:pt x="7670" y="3666"/>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 name="Google Shape;679;p33"/>
                          <p:cNvGrpSpPr/>
                          <p:nvPr/>
                        </p:nvGrpSpPr>
                        <p:grpSpPr>
                          <a:xfrm>
                            <a:off x="4579164" y="3203653"/>
                            <a:ext cx="1244833" cy="1020397"/>
                            <a:chOff x="4579164" y="3203653"/>
                            <a:chExt cx="1244833" cy="1020397"/>
                          </a:xfrm>
                        </p:grpSpPr>
                        <p:sp>
                          <p:nvSpPr>
                            <p:cNvPr id="680" name="Google Shape;680;p33"/>
                            <p:cNvSpPr/>
                            <p:nvPr/>
                          </p:nvSpPr>
                          <p:spPr>
                            <a:xfrm>
                              <a:off x="4590301" y="3738347"/>
                              <a:ext cx="92956" cy="91722"/>
                            </a:xfrm>
                            <a:custGeom>
                              <a:rect b="b" l="l" r="r" t="t"/>
                              <a:pathLst>
                                <a:path extrusionOk="0" fill="none" h="11662" w="11819">
                                  <a:moveTo>
                                    <a:pt x="0" y="0"/>
                                  </a:moveTo>
                                  <a:lnTo>
                                    <a:pt x="11819" y="11662"/>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3"/>
                            <p:cNvSpPr/>
                            <p:nvPr/>
                          </p:nvSpPr>
                          <p:spPr>
                            <a:xfrm>
                              <a:off x="4683250" y="3652241"/>
                              <a:ext cx="33591" cy="177828"/>
                            </a:xfrm>
                            <a:custGeom>
                              <a:rect b="b" l="l" r="r" t="t"/>
                              <a:pathLst>
                                <a:path extrusionOk="0" fill="none" h="22610" w="4271">
                                  <a:moveTo>
                                    <a:pt x="1" y="22610"/>
                                  </a:moveTo>
                                  <a:lnTo>
                                    <a:pt x="4271"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4716833" y="3652241"/>
                              <a:ext cx="70982" cy="207707"/>
                            </a:xfrm>
                            <a:custGeom>
                              <a:rect b="b" l="l" r="r" t="t"/>
                              <a:pathLst>
                                <a:path extrusionOk="0" fill="none" h="26409" w="9025">
                                  <a:moveTo>
                                    <a:pt x="1" y="1"/>
                                  </a:moveTo>
                                  <a:lnTo>
                                    <a:pt x="9025" y="26408"/>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4813117" y="3694578"/>
                              <a:ext cx="44154" cy="139297"/>
                            </a:xfrm>
                            <a:custGeom>
                              <a:rect b="b" l="l" r="r" t="t"/>
                              <a:pathLst>
                                <a:path extrusionOk="0" fill="none" h="17711" w="5614">
                                  <a:moveTo>
                                    <a:pt x="5614" y="17711"/>
                                  </a:moveTo>
                                  <a:lnTo>
                                    <a:pt x="1"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a:off x="4787807" y="3694578"/>
                              <a:ext cx="25317" cy="165369"/>
                            </a:xfrm>
                            <a:custGeom>
                              <a:rect b="b" l="l" r="r" t="t"/>
                              <a:pathLst>
                                <a:path extrusionOk="0" fill="none" h="21026" w="3219">
                                  <a:moveTo>
                                    <a:pt x="3219" y="1"/>
                                  </a:moveTo>
                                  <a:lnTo>
                                    <a:pt x="1" y="2102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4683250" y="3830061"/>
                              <a:ext cx="106374" cy="25223"/>
                            </a:xfrm>
                            <a:custGeom>
                              <a:rect b="b" l="l" r="r" t="t"/>
                              <a:pathLst>
                                <a:path extrusionOk="0" fill="none" h="3207" w="13525">
                                  <a:moveTo>
                                    <a:pt x="1" y="1"/>
                                  </a:moveTo>
                                  <a:lnTo>
                                    <a:pt x="13525" y="3206"/>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4670980" y="3830061"/>
                              <a:ext cx="12277" cy="79263"/>
                            </a:xfrm>
                            <a:custGeom>
                              <a:rect b="b" l="l" r="r" t="t"/>
                              <a:pathLst>
                                <a:path extrusionOk="0" fill="none" h="10078" w="1561">
                                  <a:moveTo>
                                    <a:pt x="1561" y="1"/>
                                  </a:moveTo>
                                  <a:lnTo>
                                    <a:pt x="0" y="10077"/>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4583828" y="3830061"/>
                              <a:ext cx="99429" cy="34543"/>
                            </a:xfrm>
                            <a:custGeom>
                              <a:rect b="b" l="l" r="r" t="t"/>
                              <a:pathLst>
                                <a:path extrusionOk="0" fill="none" h="4392" w="12642">
                                  <a:moveTo>
                                    <a:pt x="0" y="4392"/>
                                  </a:moveTo>
                                  <a:lnTo>
                                    <a:pt x="12642"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4683250" y="3830061"/>
                              <a:ext cx="50336" cy="117983"/>
                            </a:xfrm>
                            <a:custGeom>
                              <a:rect b="b" l="l" r="r" t="t"/>
                              <a:pathLst>
                                <a:path extrusionOk="0" fill="none" h="15001" w="6400">
                                  <a:moveTo>
                                    <a:pt x="1" y="1"/>
                                  </a:moveTo>
                                  <a:lnTo>
                                    <a:pt x="6400" y="1500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3"/>
                            <p:cNvSpPr/>
                            <p:nvPr/>
                          </p:nvSpPr>
                          <p:spPr>
                            <a:xfrm>
                              <a:off x="4733578" y="3855276"/>
                              <a:ext cx="56046" cy="92768"/>
                            </a:xfrm>
                            <a:custGeom>
                              <a:rect b="b" l="l" r="r" t="t"/>
                              <a:pathLst>
                                <a:path extrusionOk="0" fill="none" h="11795" w="7126">
                                  <a:moveTo>
                                    <a:pt x="1" y="11795"/>
                                  </a:moveTo>
                                  <a:lnTo>
                                    <a:pt x="7126"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3"/>
                            <p:cNvSpPr/>
                            <p:nvPr/>
                          </p:nvSpPr>
                          <p:spPr>
                            <a:xfrm>
                              <a:off x="4888943" y="3730450"/>
                              <a:ext cx="34928" cy="89252"/>
                            </a:xfrm>
                            <a:custGeom>
                              <a:rect b="b" l="l" r="r" t="t"/>
                              <a:pathLst>
                                <a:path extrusionOk="0" fill="none" h="11348" w="4441">
                                  <a:moveTo>
                                    <a:pt x="4440" y="11347"/>
                                  </a:moveTo>
                                  <a:lnTo>
                                    <a:pt x="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4590301" y="3667468"/>
                              <a:ext cx="49762" cy="70887"/>
                            </a:xfrm>
                            <a:custGeom>
                              <a:rect b="b" l="l" r="r" t="t"/>
                              <a:pathLst>
                                <a:path extrusionOk="0" fill="none" h="9013" w="6327">
                                  <a:moveTo>
                                    <a:pt x="0" y="9012"/>
                                  </a:moveTo>
                                  <a:lnTo>
                                    <a:pt x="6327"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4640338" y="3648536"/>
                              <a:ext cx="80593" cy="20268"/>
                            </a:xfrm>
                            <a:custGeom>
                              <a:rect b="b" l="l" r="r" t="t"/>
                              <a:pathLst>
                                <a:path extrusionOk="0" fill="none" h="2577" w="10247">
                                  <a:moveTo>
                                    <a:pt x="1" y="2577"/>
                                  </a:moveTo>
                                  <a:lnTo>
                                    <a:pt x="10247"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 name="Google Shape;693;p33"/>
                            <p:cNvGrpSpPr/>
                            <p:nvPr/>
                          </p:nvGrpSpPr>
                          <p:grpSpPr>
                            <a:xfrm>
                              <a:off x="4579164" y="3203653"/>
                              <a:ext cx="1244833" cy="1020397"/>
                              <a:chOff x="4579164" y="3203653"/>
                              <a:chExt cx="1244833" cy="1020397"/>
                            </a:xfrm>
                          </p:grpSpPr>
                          <p:sp>
                            <p:nvSpPr>
                              <p:cNvPr id="694" name="Google Shape;694;p33"/>
                              <p:cNvSpPr/>
                              <p:nvPr/>
                            </p:nvSpPr>
                            <p:spPr>
                              <a:xfrm>
                                <a:off x="4753083" y="3966015"/>
                                <a:ext cx="92964" cy="53765"/>
                              </a:xfrm>
                              <a:custGeom>
                                <a:rect b="b" l="l" r="r" t="t"/>
                                <a:pathLst>
                                  <a:path extrusionOk="0" fill="none" h="6836" w="11820">
                                    <a:moveTo>
                                      <a:pt x="1" y="6836"/>
                                    </a:moveTo>
                                    <a:lnTo>
                                      <a:pt x="11819"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4846040" y="3952794"/>
                                <a:ext cx="103519" cy="13135"/>
                              </a:xfrm>
                              <a:custGeom>
                                <a:rect b="b" l="l" r="r" t="t"/>
                                <a:pathLst>
                                  <a:path extrusionOk="0" fill="none" h="1670" w="13162">
                                    <a:moveTo>
                                      <a:pt x="13161" y="0"/>
                                    </a:moveTo>
                                    <a:lnTo>
                                      <a:pt x="0" y="167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4846040" y="3962216"/>
                                <a:ext cx="64800" cy="128066"/>
                              </a:xfrm>
                              <a:custGeom>
                                <a:rect b="b" l="l" r="r" t="t"/>
                                <a:pathLst>
                                  <a:path extrusionOk="0" fill="none" h="16283" w="8239">
                                    <a:moveTo>
                                      <a:pt x="0" y="0"/>
                                    </a:moveTo>
                                    <a:lnTo>
                                      <a:pt x="8238" y="16282"/>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4842233" y="3962216"/>
                                <a:ext cx="3815" cy="164787"/>
                              </a:xfrm>
                              <a:custGeom>
                                <a:rect b="b" l="l" r="r" t="t"/>
                                <a:pathLst>
                                  <a:path extrusionOk="0" fill="none" h="20952" w="485">
                                    <a:moveTo>
                                      <a:pt x="0" y="20952"/>
                                    </a:moveTo>
                                    <a:lnTo>
                                      <a:pt x="484"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a:off x="4842233" y="4123189"/>
                                <a:ext cx="37587" cy="53002"/>
                              </a:xfrm>
                              <a:custGeom>
                                <a:rect b="b" l="l" r="r" t="t"/>
                                <a:pathLst>
                                  <a:path extrusionOk="0" fill="none" h="6739" w="4779">
                                    <a:moveTo>
                                      <a:pt x="4779" y="6739"/>
                                    </a:moveTo>
                                    <a:lnTo>
                                      <a:pt x="0"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3"/>
                              <p:cNvSpPr/>
                              <p:nvPr/>
                            </p:nvSpPr>
                            <p:spPr>
                              <a:xfrm>
                                <a:off x="4770779" y="4118525"/>
                                <a:ext cx="71461" cy="4672"/>
                              </a:xfrm>
                              <a:custGeom>
                                <a:rect b="b" l="l" r="r" t="t"/>
                                <a:pathLst>
                                  <a:path extrusionOk="0" fill="none" h="594" w="9086">
                                    <a:moveTo>
                                      <a:pt x="9085" y="594"/>
                                    </a:moveTo>
                                    <a:lnTo>
                                      <a:pt x="1"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a:off x="4842233" y="4090274"/>
                                <a:ext cx="68606" cy="32923"/>
                              </a:xfrm>
                              <a:custGeom>
                                <a:rect b="b" l="l" r="r" t="t"/>
                                <a:pathLst>
                                  <a:path extrusionOk="0" fill="none" h="4186" w="8723">
                                    <a:moveTo>
                                      <a:pt x="0" y="4186"/>
                                    </a:moveTo>
                                    <a:lnTo>
                                      <a:pt x="8722"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33"/>
                              <p:cNvGrpSpPr/>
                              <p:nvPr/>
                            </p:nvGrpSpPr>
                            <p:grpSpPr>
                              <a:xfrm>
                                <a:off x="4579164" y="3203653"/>
                                <a:ext cx="1244833" cy="1020397"/>
                                <a:chOff x="4579164" y="3203653"/>
                                <a:chExt cx="1244833" cy="1020397"/>
                              </a:xfrm>
                            </p:grpSpPr>
                            <p:sp>
                              <p:nvSpPr>
                                <p:cNvPr id="702" name="Google Shape;702;p33"/>
                                <p:cNvSpPr/>
                                <p:nvPr/>
                              </p:nvSpPr>
                              <p:spPr>
                                <a:xfrm>
                                  <a:off x="4788476" y="3855276"/>
                                  <a:ext cx="57572" cy="110747"/>
                                </a:xfrm>
                                <a:custGeom>
                                  <a:rect b="b" l="l" r="r" t="t"/>
                                  <a:pathLst>
                                    <a:path extrusionOk="0" fill="none" h="14081" w="7320">
                                      <a:moveTo>
                                        <a:pt x="7319" y="14081"/>
                                      </a:moveTo>
                                      <a:lnTo>
                                        <a:pt x="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4846040" y="3833867"/>
                                  <a:ext cx="11231" cy="132156"/>
                                </a:xfrm>
                                <a:custGeom>
                                  <a:rect b="b" l="l" r="r" t="t"/>
                                  <a:pathLst>
                                    <a:path extrusionOk="0" fill="none" h="16803" w="1428">
                                      <a:moveTo>
                                        <a:pt x="0" y="16803"/>
                                      </a:moveTo>
                                      <a:lnTo>
                                        <a:pt x="1428"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4761554" y="3854796"/>
                                  <a:ext cx="26261" cy="164984"/>
                                </a:xfrm>
                                <a:custGeom>
                                  <a:rect b="b" l="l" r="r" t="t"/>
                                  <a:pathLst>
                                    <a:path extrusionOk="0" fill="none" h="20977" w="3339">
                                      <a:moveTo>
                                        <a:pt x="0" y="20977"/>
                                      </a:moveTo>
                                      <a:lnTo>
                                        <a:pt x="3339"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4846991" y="3818263"/>
                                  <a:ext cx="74025" cy="146242"/>
                                </a:xfrm>
                                <a:custGeom>
                                  <a:rect b="b" l="l" r="r" t="t"/>
                                  <a:pathLst>
                                    <a:path extrusionOk="0" fill="none" h="18594" w="9412">
                                      <a:moveTo>
                                        <a:pt x="0" y="18593"/>
                                      </a:moveTo>
                                      <a:lnTo>
                                        <a:pt x="9411"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4927191" y="3823305"/>
                                  <a:ext cx="22368" cy="129497"/>
                                </a:xfrm>
                                <a:custGeom>
                                  <a:rect b="b" l="l" r="r" t="t"/>
                                  <a:pathLst>
                                    <a:path extrusionOk="0" fill="none" h="16465" w="2844">
                                      <a:moveTo>
                                        <a:pt x="1" y="1"/>
                                      </a:moveTo>
                                      <a:lnTo>
                                        <a:pt x="2843" y="16464"/>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 name="Google Shape;707;p33"/>
                                <p:cNvGrpSpPr/>
                                <p:nvPr/>
                              </p:nvGrpSpPr>
                              <p:grpSpPr>
                                <a:xfrm>
                                  <a:off x="4579164" y="3203653"/>
                                  <a:ext cx="1244833" cy="1020397"/>
                                  <a:chOff x="4579164" y="3203653"/>
                                  <a:chExt cx="1244833" cy="1020397"/>
                                </a:xfrm>
                              </p:grpSpPr>
                              <p:sp>
                                <p:nvSpPr>
                                  <p:cNvPr id="708" name="Google Shape;708;p3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4972383" y="3756043"/>
                                    <a:ext cx="25412" cy="25026"/>
                                  </a:xfrm>
                                  <a:custGeom>
                                    <a:rect b="b" l="l" r="r" t="t"/>
                                    <a:pathLst>
                                      <a:path extrusionOk="0" fill="none" h="3182" w="3231">
                                        <a:moveTo>
                                          <a:pt x="1" y="3182"/>
                                        </a:moveTo>
                                        <a:lnTo>
                                          <a:pt x="3231" y="0"/>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12" name="Google Shape;712;p33"/>
                          <p:cNvSpPr/>
                          <p:nvPr/>
                        </p:nvSpPr>
                        <p:spPr>
                          <a:xfrm>
                            <a:off x="4890375" y="3688019"/>
                            <a:ext cx="5144" cy="43769"/>
                          </a:xfrm>
                          <a:custGeom>
                            <a:rect b="b" l="l" r="r" t="t"/>
                            <a:pathLst>
                              <a:path extrusionOk="0" fill="none" h="5565" w="654">
                                <a:moveTo>
                                  <a:pt x="653" y="0"/>
                                </a:moveTo>
                                <a:lnTo>
                                  <a:pt x="0" y="556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4899317" y="3688019"/>
                            <a:ext cx="54048" cy="20174"/>
                          </a:xfrm>
                          <a:custGeom>
                            <a:rect b="b" l="l" r="r" t="t"/>
                            <a:pathLst>
                              <a:path extrusionOk="0" fill="none" h="2565" w="6872">
                                <a:moveTo>
                                  <a:pt x="0" y="0"/>
                                </a:moveTo>
                                <a:lnTo>
                                  <a:pt x="6871" y="2565"/>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4862690" y="3700571"/>
                            <a:ext cx="27693" cy="31216"/>
                          </a:xfrm>
                          <a:custGeom>
                            <a:rect b="b" l="l" r="r" t="t"/>
                            <a:pathLst>
                              <a:path extrusionOk="0" fill="none" h="3969" w="3521">
                                <a:moveTo>
                                  <a:pt x="0" y="1"/>
                                </a:moveTo>
                                <a:lnTo>
                                  <a:pt x="3520" y="3969"/>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5" name="Google Shape;715;p33"/>
                      <p:cNvSpPr/>
                      <p:nvPr/>
                    </p:nvSpPr>
                    <p:spPr>
                      <a:xfrm>
                        <a:off x="4953924" y="3297081"/>
                        <a:ext cx="146053" cy="168122"/>
                      </a:xfrm>
                      <a:custGeom>
                        <a:rect b="b" l="l" r="r" t="t"/>
                        <a:pathLst>
                          <a:path extrusionOk="0" fill="none" h="21376" w="18570">
                            <a:moveTo>
                              <a:pt x="1" y="21376"/>
                            </a:moveTo>
                            <a:lnTo>
                              <a:pt x="18569" y="1"/>
                            </a:lnTo>
                          </a:path>
                        </a:pathLst>
                      </a:custGeom>
                      <a:solidFill>
                        <a:schemeClr val="lt2"/>
                      </a:solid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16" name="Google Shape;716;p33"/>
            <p:cNvGrpSpPr/>
            <p:nvPr/>
          </p:nvGrpSpPr>
          <p:grpSpPr>
            <a:xfrm>
              <a:off x="2726338" y="2836198"/>
              <a:ext cx="63780" cy="54790"/>
              <a:chOff x="4595437" y="3598775"/>
              <a:chExt cx="37776" cy="32451"/>
            </a:xfrm>
          </p:grpSpPr>
          <p:sp>
            <p:nvSpPr>
              <p:cNvPr id="717" name="Google Shape;717;p3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33"/>
            <p:cNvGrpSpPr/>
            <p:nvPr/>
          </p:nvGrpSpPr>
          <p:grpSpPr>
            <a:xfrm>
              <a:off x="2804726" y="2710695"/>
              <a:ext cx="63780" cy="54671"/>
              <a:chOff x="4641864" y="3524443"/>
              <a:chExt cx="37776" cy="32380"/>
            </a:xfrm>
          </p:grpSpPr>
          <p:sp>
            <p:nvSpPr>
              <p:cNvPr id="720" name="Google Shape;720;p3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33"/>
            <p:cNvGrpSpPr/>
            <p:nvPr/>
          </p:nvGrpSpPr>
          <p:grpSpPr>
            <a:xfrm>
              <a:off x="2815814" y="3334489"/>
              <a:ext cx="63780" cy="54631"/>
              <a:chOff x="4648431" y="3893901"/>
              <a:chExt cx="37776" cy="32357"/>
            </a:xfrm>
          </p:grpSpPr>
          <p:sp>
            <p:nvSpPr>
              <p:cNvPr id="723" name="Google Shape;723;p3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33"/>
            <p:cNvGrpSpPr/>
            <p:nvPr/>
          </p:nvGrpSpPr>
          <p:grpSpPr>
            <a:xfrm>
              <a:off x="2679595" y="3045784"/>
              <a:ext cx="63940" cy="54671"/>
              <a:chOff x="4567752" y="3722908"/>
              <a:chExt cx="37870" cy="32380"/>
            </a:xfrm>
          </p:grpSpPr>
          <p:sp>
            <p:nvSpPr>
              <p:cNvPr id="726" name="Google Shape;726;p3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33"/>
            <p:cNvGrpSpPr/>
            <p:nvPr/>
          </p:nvGrpSpPr>
          <p:grpSpPr>
            <a:xfrm>
              <a:off x="2763600" y="2926151"/>
              <a:ext cx="63794" cy="54631"/>
              <a:chOff x="4617506" y="3652052"/>
              <a:chExt cx="37783" cy="32357"/>
            </a:xfrm>
          </p:grpSpPr>
          <p:sp>
            <p:nvSpPr>
              <p:cNvPr id="729" name="Google Shape;729;p3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33"/>
            <p:cNvGrpSpPr/>
            <p:nvPr/>
          </p:nvGrpSpPr>
          <p:grpSpPr>
            <a:xfrm>
              <a:off x="2968738" y="2760851"/>
              <a:ext cx="63940" cy="54631"/>
              <a:chOff x="4739005" y="3554149"/>
              <a:chExt cx="37870" cy="32357"/>
            </a:xfrm>
          </p:grpSpPr>
          <p:sp>
            <p:nvSpPr>
              <p:cNvPr id="732" name="Google Shape;732;p3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33"/>
            <p:cNvGrpSpPr/>
            <p:nvPr/>
          </p:nvGrpSpPr>
          <p:grpSpPr>
            <a:xfrm>
              <a:off x="3082793" y="2889355"/>
              <a:ext cx="63780" cy="54644"/>
              <a:chOff x="4806557" y="3630258"/>
              <a:chExt cx="37776" cy="32364"/>
            </a:xfrm>
          </p:grpSpPr>
          <p:sp>
            <p:nvSpPr>
              <p:cNvPr id="735" name="Google Shape;735;p3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33"/>
            <p:cNvGrpSpPr/>
            <p:nvPr/>
          </p:nvGrpSpPr>
          <p:grpSpPr>
            <a:xfrm>
              <a:off x="2965365" y="3520983"/>
              <a:ext cx="63940" cy="54631"/>
              <a:chOff x="4737007" y="4004357"/>
              <a:chExt cx="37870" cy="32357"/>
            </a:xfrm>
          </p:grpSpPr>
          <p:sp>
            <p:nvSpPr>
              <p:cNvPr id="738" name="Google Shape;738;p3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3"/>
            <p:cNvGrpSpPr/>
            <p:nvPr/>
          </p:nvGrpSpPr>
          <p:grpSpPr>
            <a:xfrm>
              <a:off x="3027206" y="3865872"/>
              <a:ext cx="63780" cy="54631"/>
              <a:chOff x="4773634" y="4208627"/>
              <a:chExt cx="37776" cy="32357"/>
            </a:xfrm>
          </p:grpSpPr>
          <p:sp>
            <p:nvSpPr>
              <p:cNvPr id="741" name="Google Shape;741;p3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33"/>
            <p:cNvGrpSpPr/>
            <p:nvPr/>
          </p:nvGrpSpPr>
          <p:grpSpPr>
            <a:xfrm>
              <a:off x="3220778" y="3639859"/>
              <a:ext cx="63780" cy="54790"/>
              <a:chOff x="4888282" y="4074764"/>
              <a:chExt cx="37776" cy="32451"/>
            </a:xfrm>
          </p:grpSpPr>
          <p:sp>
            <p:nvSpPr>
              <p:cNvPr id="744" name="Google Shape;744;p3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33"/>
            <p:cNvGrpSpPr/>
            <p:nvPr/>
          </p:nvGrpSpPr>
          <p:grpSpPr>
            <a:xfrm>
              <a:off x="3242782" y="3183158"/>
              <a:ext cx="63780" cy="54644"/>
              <a:chOff x="4901315" y="3804271"/>
              <a:chExt cx="37776" cy="32364"/>
            </a:xfrm>
          </p:grpSpPr>
          <p:sp>
            <p:nvSpPr>
              <p:cNvPr id="747" name="Google Shape;747;p3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33"/>
            <p:cNvGrpSpPr/>
            <p:nvPr/>
          </p:nvGrpSpPr>
          <p:grpSpPr>
            <a:xfrm>
              <a:off x="3183822" y="3032492"/>
              <a:ext cx="63900" cy="54631"/>
              <a:chOff x="4866394" y="3715035"/>
              <a:chExt cx="37846" cy="32357"/>
            </a:xfrm>
          </p:grpSpPr>
          <p:sp>
            <p:nvSpPr>
              <p:cNvPr id="750" name="Google Shape;750;p3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33"/>
            <p:cNvGrpSpPr/>
            <p:nvPr/>
          </p:nvGrpSpPr>
          <p:grpSpPr>
            <a:xfrm>
              <a:off x="3374340" y="3243141"/>
              <a:ext cx="63953" cy="54737"/>
              <a:chOff x="4979233" y="3839798"/>
              <a:chExt cx="37878" cy="32420"/>
            </a:xfrm>
          </p:grpSpPr>
          <p:sp>
            <p:nvSpPr>
              <p:cNvPr id="753" name="Google Shape;753;p3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33"/>
            <p:cNvGrpSpPr/>
            <p:nvPr/>
          </p:nvGrpSpPr>
          <p:grpSpPr>
            <a:xfrm>
              <a:off x="3055956" y="2971898"/>
              <a:ext cx="63794" cy="54671"/>
              <a:chOff x="4790662" y="3679147"/>
              <a:chExt cx="37783" cy="32380"/>
            </a:xfrm>
          </p:grpSpPr>
          <p:sp>
            <p:nvSpPr>
              <p:cNvPr id="756" name="Google Shape;756;p3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33"/>
            <p:cNvGrpSpPr/>
            <p:nvPr/>
          </p:nvGrpSpPr>
          <p:grpSpPr>
            <a:xfrm>
              <a:off x="3168405" y="2767119"/>
              <a:ext cx="63780" cy="54631"/>
              <a:chOff x="4857263" y="3557861"/>
              <a:chExt cx="37776" cy="32357"/>
            </a:xfrm>
          </p:grpSpPr>
          <p:sp>
            <p:nvSpPr>
              <p:cNvPr id="759" name="Google Shape;759;p3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33"/>
            <p:cNvGrpSpPr/>
            <p:nvPr/>
          </p:nvGrpSpPr>
          <p:grpSpPr>
            <a:xfrm>
              <a:off x="3213382" y="2919366"/>
              <a:ext cx="63794" cy="54671"/>
              <a:chOff x="4883902" y="3648033"/>
              <a:chExt cx="37783" cy="32380"/>
            </a:xfrm>
          </p:grpSpPr>
          <p:sp>
            <p:nvSpPr>
              <p:cNvPr id="762" name="Google Shape;762;p3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33"/>
            <p:cNvGrpSpPr/>
            <p:nvPr/>
          </p:nvGrpSpPr>
          <p:grpSpPr>
            <a:xfrm>
              <a:off x="3253698" y="2411474"/>
              <a:ext cx="63953" cy="54631"/>
              <a:chOff x="4907780" y="3347220"/>
              <a:chExt cx="37878" cy="32357"/>
            </a:xfrm>
          </p:grpSpPr>
          <p:sp>
            <p:nvSpPr>
              <p:cNvPr id="765" name="Google Shape;765;p3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33"/>
            <p:cNvGrpSpPr/>
            <p:nvPr/>
          </p:nvGrpSpPr>
          <p:grpSpPr>
            <a:xfrm>
              <a:off x="3519230" y="3071519"/>
              <a:ext cx="63794" cy="54644"/>
              <a:chOff x="5065048" y="3738150"/>
              <a:chExt cx="37783" cy="32364"/>
            </a:xfrm>
          </p:grpSpPr>
          <p:sp>
            <p:nvSpPr>
              <p:cNvPr id="768" name="Google Shape;768;p3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33"/>
            <p:cNvGrpSpPr/>
            <p:nvPr/>
          </p:nvGrpSpPr>
          <p:grpSpPr>
            <a:xfrm>
              <a:off x="3530318" y="2305771"/>
              <a:ext cx="63794" cy="54631"/>
              <a:chOff x="5071616" y="3284615"/>
              <a:chExt cx="37783" cy="32357"/>
            </a:xfrm>
          </p:grpSpPr>
          <p:sp>
            <p:nvSpPr>
              <p:cNvPr id="771" name="Google Shape;771;p3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 name="Google Shape;773;p33"/>
            <p:cNvGrpSpPr/>
            <p:nvPr/>
          </p:nvGrpSpPr>
          <p:grpSpPr>
            <a:xfrm>
              <a:off x="4066681" y="3108276"/>
              <a:ext cx="63794" cy="54671"/>
              <a:chOff x="5389291" y="3759921"/>
              <a:chExt cx="37783" cy="32380"/>
            </a:xfrm>
          </p:grpSpPr>
          <p:sp>
            <p:nvSpPr>
              <p:cNvPr id="774" name="Google Shape;774;p3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33"/>
            <p:cNvGrpSpPr/>
            <p:nvPr/>
          </p:nvGrpSpPr>
          <p:grpSpPr>
            <a:xfrm>
              <a:off x="4138004" y="2893869"/>
              <a:ext cx="63953" cy="54790"/>
              <a:chOff x="5431534" y="3632932"/>
              <a:chExt cx="37878" cy="32451"/>
            </a:xfrm>
          </p:grpSpPr>
          <p:sp>
            <p:nvSpPr>
              <p:cNvPr id="777" name="Google Shape;777;p3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 name="Google Shape;779;p33"/>
            <p:cNvGrpSpPr/>
            <p:nvPr/>
          </p:nvGrpSpPr>
          <p:grpSpPr>
            <a:xfrm>
              <a:off x="4322413" y="2745115"/>
              <a:ext cx="63794" cy="54631"/>
              <a:chOff x="5540755" y="3544829"/>
              <a:chExt cx="37783" cy="32357"/>
            </a:xfrm>
          </p:grpSpPr>
          <p:sp>
            <p:nvSpPr>
              <p:cNvPr id="780" name="Google Shape;780;p3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33"/>
            <p:cNvGrpSpPr/>
            <p:nvPr/>
          </p:nvGrpSpPr>
          <p:grpSpPr>
            <a:xfrm>
              <a:off x="4387481" y="2521028"/>
              <a:ext cx="63780" cy="54631"/>
              <a:chOff x="5579293" y="3412107"/>
              <a:chExt cx="37776" cy="32357"/>
            </a:xfrm>
          </p:grpSpPr>
          <p:sp>
            <p:nvSpPr>
              <p:cNvPr id="783" name="Google Shape;783;p3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33"/>
            <p:cNvGrpSpPr/>
            <p:nvPr/>
          </p:nvGrpSpPr>
          <p:grpSpPr>
            <a:xfrm>
              <a:off x="4762395" y="2305771"/>
              <a:ext cx="63794" cy="54631"/>
              <a:chOff x="5801346" y="3284615"/>
              <a:chExt cx="37783" cy="32357"/>
            </a:xfrm>
          </p:grpSpPr>
          <p:sp>
            <p:nvSpPr>
              <p:cNvPr id="786" name="Google Shape;786;p3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33"/>
            <p:cNvGrpSpPr/>
            <p:nvPr/>
          </p:nvGrpSpPr>
          <p:grpSpPr>
            <a:xfrm>
              <a:off x="4698628" y="2499010"/>
              <a:ext cx="63780" cy="54644"/>
              <a:chOff x="5763578" y="3399067"/>
              <a:chExt cx="37776" cy="32364"/>
            </a:xfrm>
          </p:grpSpPr>
          <p:sp>
            <p:nvSpPr>
              <p:cNvPr id="789" name="Google Shape;789;p3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33"/>
            <p:cNvGrpSpPr/>
            <p:nvPr/>
          </p:nvGrpSpPr>
          <p:grpSpPr>
            <a:xfrm>
              <a:off x="4077769" y="2215166"/>
              <a:ext cx="63780" cy="54644"/>
              <a:chOff x="5395858" y="3230952"/>
              <a:chExt cx="37776" cy="32364"/>
            </a:xfrm>
          </p:grpSpPr>
          <p:sp>
            <p:nvSpPr>
              <p:cNvPr id="792" name="Google Shape;792;p3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33"/>
            <p:cNvGrpSpPr/>
            <p:nvPr/>
          </p:nvGrpSpPr>
          <p:grpSpPr>
            <a:xfrm>
              <a:off x="3855288" y="2143046"/>
              <a:ext cx="63780" cy="54631"/>
              <a:chOff x="5264088" y="3188237"/>
              <a:chExt cx="37776" cy="32357"/>
            </a:xfrm>
          </p:grpSpPr>
          <p:sp>
            <p:nvSpPr>
              <p:cNvPr id="795" name="Google Shape;795;p3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33"/>
            <p:cNvGrpSpPr/>
            <p:nvPr/>
          </p:nvGrpSpPr>
          <p:grpSpPr>
            <a:xfrm>
              <a:off x="4398397" y="2226095"/>
              <a:ext cx="63953" cy="54631"/>
              <a:chOff x="5585758" y="3237425"/>
              <a:chExt cx="37878" cy="32357"/>
            </a:xfrm>
          </p:grpSpPr>
          <p:sp>
            <p:nvSpPr>
              <p:cNvPr id="798" name="Google Shape;798;p3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33"/>
            <p:cNvGrpSpPr/>
            <p:nvPr/>
          </p:nvGrpSpPr>
          <p:grpSpPr>
            <a:xfrm>
              <a:off x="3196995" y="2316699"/>
              <a:ext cx="63953" cy="54790"/>
              <a:chOff x="4874196" y="3291088"/>
              <a:chExt cx="37878" cy="32451"/>
            </a:xfrm>
          </p:grpSpPr>
          <p:sp>
            <p:nvSpPr>
              <p:cNvPr id="801" name="Google Shape;801;p3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33"/>
            <p:cNvGrpSpPr/>
            <p:nvPr/>
          </p:nvGrpSpPr>
          <p:grpSpPr>
            <a:xfrm>
              <a:off x="3743317" y="3151408"/>
              <a:ext cx="63794" cy="54750"/>
              <a:chOff x="5197770" y="3785466"/>
              <a:chExt cx="37783" cy="32427"/>
            </a:xfrm>
          </p:grpSpPr>
          <p:sp>
            <p:nvSpPr>
              <p:cNvPr id="804" name="Google Shape;804;p3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33"/>
            <p:cNvGrpSpPr/>
            <p:nvPr/>
          </p:nvGrpSpPr>
          <p:grpSpPr>
            <a:xfrm>
              <a:off x="3709429" y="2656117"/>
              <a:ext cx="63780" cy="54631"/>
              <a:chOff x="5177699" y="3492117"/>
              <a:chExt cx="37776" cy="32357"/>
            </a:xfrm>
          </p:grpSpPr>
          <p:sp>
            <p:nvSpPr>
              <p:cNvPr id="807" name="Google Shape;807;p3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33"/>
            <p:cNvGrpSpPr/>
            <p:nvPr/>
          </p:nvGrpSpPr>
          <p:grpSpPr>
            <a:xfrm>
              <a:off x="3999382" y="2875996"/>
              <a:ext cx="63940" cy="54671"/>
              <a:chOff x="5349431" y="3622346"/>
              <a:chExt cx="37870" cy="32380"/>
            </a:xfrm>
          </p:grpSpPr>
          <p:sp>
            <p:nvSpPr>
              <p:cNvPr id="810" name="Google Shape;810;p3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33"/>
            <p:cNvGrpSpPr/>
            <p:nvPr/>
          </p:nvGrpSpPr>
          <p:grpSpPr>
            <a:xfrm>
              <a:off x="3525657" y="2777450"/>
              <a:ext cx="91096" cy="78042"/>
              <a:chOff x="5068855" y="3563980"/>
              <a:chExt cx="53954" cy="46223"/>
            </a:xfrm>
          </p:grpSpPr>
          <p:sp>
            <p:nvSpPr>
              <p:cNvPr id="813" name="Google Shape;813;p3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33"/>
            <p:cNvGrpSpPr/>
            <p:nvPr/>
          </p:nvGrpSpPr>
          <p:grpSpPr>
            <a:xfrm>
              <a:off x="3472978" y="2487936"/>
              <a:ext cx="63940" cy="54790"/>
              <a:chOff x="5037654" y="3392507"/>
              <a:chExt cx="37870" cy="32451"/>
            </a:xfrm>
          </p:grpSpPr>
          <p:sp>
            <p:nvSpPr>
              <p:cNvPr id="816" name="Google Shape;816;p3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33"/>
            <p:cNvGrpSpPr/>
            <p:nvPr/>
          </p:nvGrpSpPr>
          <p:grpSpPr>
            <a:xfrm>
              <a:off x="4180258" y="2447620"/>
              <a:ext cx="63940" cy="54790"/>
              <a:chOff x="5456560" y="3368629"/>
              <a:chExt cx="37870" cy="32451"/>
            </a:xfrm>
          </p:grpSpPr>
          <p:sp>
            <p:nvSpPr>
              <p:cNvPr id="819" name="Google Shape;819;p3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33"/>
            <p:cNvGrpSpPr/>
            <p:nvPr/>
          </p:nvGrpSpPr>
          <p:grpSpPr>
            <a:xfrm>
              <a:off x="2997009" y="2671986"/>
              <a:ext cx="78082" cy="66874"/>
              <a:chOff x="4755749" y="3501516"/>
              <a:chExt cx="46246" cy="39608"/>
            </a:xfrm>
          </p:grpSpPr>
          <p:sp>
            <p:nvSpPr>
              <p:cNvPr id="822" name="Google Shape;822;p3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33"/>
            <p:cNvGrpSpPr/>
            <p:nvPr/>
          </p:nvGrpSpPr>
          <p:grpSpPr>
            <a:xfrm>
              <a:off x="2871388" y="2645082"/>
              <a:ext cx="63794" cy="54750"/>
              <a:chOff x="4681346" y="3485582"/>
              <a:chExt cx="37783" cy="32427"/>
            </a:xfrm>
          </p:grpSpPr>
          <p:sp>
            <p:nvSpPr>
              <p:cNvPr id="825" name="Google Shape;825;p3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33"/>
            <p:cNvGrpSpPr/>
            <p:nvPr/>
          </p:nvGrpSpPr>
          <p:grpSpPr>
            <a:xfrm>
              <a:off x="3016118" y="2316699"/>
              <a:ext cx="63953" cy="54790"/>
              <a:chOff x="4767067" y="3291088"/>
              <a:chExt cx="37878" cy="32451"/>
            </a:xfrm>
          </p:grpSpPr>
          <p:sp>
            <p:nvSpPr>
              <p:cNvPr id="828" name="Google Shape;828;p3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33"/>
            <p:cNvGrpSpPr/>
            <p:nvPr/>
          </p:nvGrpSpPr>
          <p:grpSpPr>
            <a:xfrm>
              <a:off x="2882316" y="2509939"/>
              <a:ext cx="63780" cy="54790"/>
              <a:chOff x="4687819" y="3405539"/>
              <a:chExt cx="37776" cy="32451"/>
            </a:xfrm>
          </p:grpSpPr>
          <p:sp>
            <p:nvSpPr>
              <p:cNvPr id="831" name="Google Shape;831;p3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33"/>
            <p:cNvGrpSpPr/>
            <p:nvPr/>
          </p:nvGrpSpPr>
          <p:grpSpPr>
            <a:xfrm>
              <a:off x="3279566" y="2576243"/>
              <a:ext cx="89170" cy="76515"/>
              <a:chOff x="4923101" y="3444809"/>
              <a:chExt cx="52813" cy="45318"/>
            </a:xfrm>
          </p:grpSpPr>
          <p:sp>
            <p:nvSpPr>
              <p:cNvPr id="834" name="Google Shape;834;p3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33"/>
            <p:cNvGrpSpPr/>
            <p:nvPr/>
          </p:nvGrpSpPr>
          <p:grpSpPr>
            <a:xfrm>
              <a:off x="3149455" y="2930706"/>
              <a:ext cx="53024" cy="45574"/>
              <a:chOff x="4846040" y="3654750"/>
              <a:chExt cx="31405" cy="26993"/>
            </a:xfrm>
          </p:grpSpPr>
          <p:sp>
            <p:nvSpPr>
              <p:cNvPr id="837" name="Google Shape;837;p3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 name="Google Shape;839;p33"/>
            <p:cNvGrpSpPr/>
            <p:nvPr/>
          </p:nvGrpSpPr>
          <p:grpSpPr>
            <a:xfrm>
              <a:off x="3283908" y="2993092"/>
              <a:ext cx="67963" cy="58203"/>
              <a:chOff x="4925673" y="3691700"/>
              <a:chExt cx="40253" cy="34472"/>
            </a:xfrm>
          </p:grpSpPr>
          <p:sp>
            <p:nvSpPr>
              <p:cNvPr id="840" name="Google Shape;840;p3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 name="Google Shape;842;p33"/>
            <p:cNvGrpSpPr/>
            <p:nvPr/>
          </p:nvGrpSpPr>
          <p:grpSpPr>
            <a:xfrm>
              <a:off x="3231535" y="3076074"/>
              <a:ext cx="53024" cy="45428"/>
              <a:chOff x="4894653" y="3740848"/>
              <a:chExt cx="31405" cy="26906"/>
            </a:xfrm>
          </p:grpSpPr>
          <p:sp>
            <p:nvSpPr>
              <p:cNvPr id="843" name="Google Shape;843;p3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33"/>
            <p:cNvGrpSpPr/>
            <p:nvPr/>
          </p:nvGrpSpPr>
          <p:grpSpPr>
            <a:xfrm>
              <a:off x="3345750" y="3000940"/>
              <a:ext cx="64590" cy="55335"/>
              <a:chOff x="4962300" y="3696348"/>
              <a:chExt cx="38255" cy="32773"/>
            </a:xfrm>
          </p:grpSpPr>
          <p:sp>
            <p:nvSpPr>
              <p:cNvPr id="846" name="Google Shape;846;p3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33"/>
            <p:cNvGrpSpPr/>
            <p:nvPr/>
          </p:nvGrpSpPr>
          <p:grpSpPr>
            <a:xfrm>
              <a:off x="3375947" y="3080297"/>
              <a:ext cx="53183" cy="45535"/>
              <a:chOff x="4980185" y="3743349"/>
              <a:chExt cx="31499" cy="26969"/>
            </a:xfrm>
          </p:grpSpPr>
          <p:sp>
            <p:nvSpPr>
              <p:cNvPr id="849" name="Google Shape;849;p3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33"/>
            <p:cNvGrpSpPr/>
            <p:nvPr/>
          </p:nvGrpSpPr>
          <p:grpSpPr>
            <a:xfrm>
              <a:off x="3432649" y="3065039"/>
              <a:ext cx="53183" cy="45535"/>
              <a:chOff x="5013768" y="3734312"/>
              <a:chExt cx="31499" cy="26969"/>
            </a:xfrm>
          </p:grpSpPr>
          <p:sp>
            <p:nvSpPr>
              <p:cNvPr id="852" name="Google Shape;852;p3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 name="Google Shape;854;p33"/>
            <p:cNvGrpSpPr/>
            <p:nvPr/>
          </p:nvGrpSpPr>
          <p:grpSpPr>
            <a:xfrm>
              <a:off x="3471371" y="3116085"/>
              <a:ext cx="53183" cy="45415"/>
              <a:chOff x="5036703" y="3764545"/>
              <a:chExt cx="31499" cy="26898"/>
            </a:xfrm>
          </p:grpSpPr>
          <p:sp>
            <p:nvSpPr>
              <p:cNvPr id="855" name="Google Shape;855;p3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33"/>
            <p:cNvGrpSpPr/>
            <p:nvPr/>
          </p:nvGrpSpPr>
          <p:grpSpPr>
            <a:xfrm>
              <a:off x="3330970" y="3122512"/>
              <a:ext cx="53024" cy="45415"/>
              <a:chOff x="4953546" y="3768352"/>
              <a:chExt cx="31405" cy="26898"/>
            </a:xfrm>
          </p:grpSpPr>
          <p:sp>
            <p:nvSpPr>
              <p:cNvPr id="858" name="Google Shape;858;p3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33"/>
            <p:cNvGrpSpPr/>
            <p:nvPr/>
          </p:nvGrpSpPr>
          <p:grpSpPr>
            <a:xfrm>
              <a:off x="3349919" y="3199611"/>
              <a:ext cx="53183" cy="45574"/>
              <a:chOff x="4964770" y="3814016"/>
              <a:chExt cx="31499" cy="26993"/>
            </a:xfrm>
          </p:grpSpPr>
          <p:sp>
            <p:nvSpPr>
              <p:cNvPr id="861" name="Google Shape;861;p3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33"/>
            <p:cNvGrpSpPr/>
            <p:nvPr/>
          </p:nvGrpSpPr>
          <p:grpSpPr>
            <a:xfrm>
              <a:off x="3279884" y="3176798"/>
              <a:ext cx="53130" cy="45415"/>
              <a:chOff x="4923290" y="3800504"/>
              <a:chExt cx="31468" cy="26898"/>
            </a:xfrm>
          </p:grpSpPr>
          <p:sp>
            <p:nvSpPr>
              <p:cNvPr id="864" name="Google Shape;864;p3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33"/>
            <p:cNvGrpSpPr/>
            <p:nvPr/>
          </p:nvGrpSpPr>
          <p:grpSpPr>
            <a:xfrm>
              <a:off x="3592651" y="2924279"/>
              <a:ext cx="53024" cy="45574"/>
              <a:chOff x="5108534" y="3650943"/>
              <a:chExt cx="31405" cy="26993"/>
            </a:xfrm>
          </p:grpSpPr>
          <p:sp>
            <p:nvSpPr>
              <p:cNvPr id="867" name="Google Shape;867;p3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33"/>
            <p:cNvGrpSpPr/>
            <p:nvPr/>
          </p:nvGrpSpPr>
          <p:grpSpPr>
            <a:xfrm>
              <a:off x="3610963" y="3109658"/>
              <a:ext cx="53183" cy="45574"/>
              <a:chOff x="5119380" y="3760739"/>
              <a:chExt cx="31499" cy="26993"/>
            </a:xfrm>
          </p:grpSpPr>
          <p:sp>
            <p:nvSpPr>
              <p:cNvPr id="870" name="Google Shape;870;p3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33"/>
            <p:cNvGrpSpPr/>
            <p:nvPr/>
          </p:nvGrpSpPr>
          <p:grpSpPr>
            <a:xfrm>
              <a:off x="3610963" y="3156082"/>
              <a:ext cx="53183" cy="45574"/>
              <a:chOff x="5119380" y="3788235"/>
              <a:chExt cx="31499" cy="26993"/>
            </a:xfrm>
          </p:grpSpPr>
          <p:sp>
            <p:nvSpPr>
              <p:cNvPr id="873" name="Google Shape;873;p3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33"/>
            <p:cNvGrpSpPr/>
            <p:nvPr/>
          </p:nvGrpSpPr>
          <p:grpSpPr>
            <a:xfrm>
              <a:off x="3676177" y="3303057"/>
              <a:ext cx="53024" cy="45588"/>
              <a:chOff x="5158005" y="3875284"/>
              <a:chExt cx="31405" cy="27001"/>
            </a:xfrm>
          </p:grpSpPr>
          <p:sp>
            <p:nvSpPr>
              <p:cNvPr id="876" name="Google Shape;876;p3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33"/>
            <p:cNvGrpSpPr/>
            <p:nvPr/>
          </p:nvGrpSpPr>
          <p:grpSpPr>
            <a:xfrm>
              <a:off x="3803074" y="3116085"/>
              <a:ext cx="53183" cy="45415"/>
              <a:chOff x="5233163" y="3764545"/>
              <a:chExt cx="31499" cy="26898"/>
            </a:xfrm>
          </p:grpSpPr>
          <p:sp>
            <p:nvSpPr>
              <p:cNvPr id="879" name="Google Shape;879;p3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33"/>
            <p:cNvGrpSpPr/>
            <p:nvPr/>
          </p:nvGrpSpPr>
          <p:grpSpPr>
            <a:xfrm>
              <a:off x="3875685" y="3185310"/>
              <a:ext cx="53183" cy="45428"/>
              <a:chOff x="5276168" y="3805545"/>
              <a:chExt cx="31499" cy="26906"/>
            </a:xfrm>
          </p:grpSpPr>
          <p:sp>
            <p:nvSpPr>
              <p:cNvPr id="882" name="Google Shape;882;p3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33"/>
            <p:cNvGrpSpPr/>
            <p:nvPr/>
          </p:nvGrpSpPr>
          <p:grpSpPr>
            <a:xfrm>
              <a:off x="3905882" y="3263631"/>
              <a:ext cx="53024" cy="45495"/>
              <a:chOff x="5294053" y="3851933"/>
              <a:chExt cx="31405" cy="26945"/>
            </a:xfrm>
          </p:grpSpPr>
          <p:sp>
            <p:nvSpPr>
              <p:cNvPr id="885" name="Google Shape;885;p3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33"/>
            <p:cNvGrpSpPr/>
            <p:nvPr/>
          </p:nvGrpSpPr>
          <p:grpSpPr>
            <a:xfrm>
              <a:off x="3986368" y="3263578"/>
              <a:ext cx="53024" cy="45548"/>
              <a:chOff x="5341723" y="3851902"/>
              <a:chExt cx="31405" cy="26977"/>
            </a:xfrm>
          </p:grpSpPr>
          <p:sp>
            <p:nvSpPr>
              <p:cNvPr id="888" name="Google Shape;888;p3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33"/>
            <p:cNvGrpSpPr/>
            <p:nvPr/>
          </p:nvGrpSpPr>
          <p:grpSpPr>
            <a:xfrm>
              <a:off x="3502046" y="2682689"/>
              <a:ext cx="53024" cy="45574"/>
              <a:chOff x="5054871" y="3507855"/>
              <a:chExt cx="31405" cy="26993"/>
            </a:xfrm>
          </p:grpSpPr>
          <p:sp>
            <p:nvSpPr>
              <p:cNvPr id="891" name="Google Shape;891;p3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33"/>
            <p:cNvGrpSpPr/>
            <p:nvPr/>
          </p:nvGrpSpPr>
          <p:grpSpPr>
            <a:xfrm>
              <a:off x="3201019" y="2965445"/>
              <a:ext cx="53024" cy="45535"/>
              <a:chOff x="4876579" y="3675325"/>
              <a:chExt cx="31405" cy="26969"/>
            </a:xfrm>
          </p:grpSpPr>
          <p:sp>
            <p:nvSpPr>
              <p:cNvPr id="894" name="Google Shape;894;p3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33"/>
            <p:cNvGrpSpPr/>
            <p:nvPr/>
          </p:nvGrpSpPr>
          <p:grpSpPr>
            <a:xfrm>
              <a:off x="3143028" y="2987409"/>
              <a:ext cx="53024" cy="45574"/>
              <a:chOff x="4842233" y="3688333"/>
              <a:chExt cx="31405" cy="26993"/>
            </a:xfrm>
          </p:grpSpPr>
          <p:sp>
            <p:nvSpPr>
              <p:cNvPr id="897" name="Google Shape;897;p3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33"/>
            <p:cNvGrpSpPr/>
            <p:nvPr/>
          </p:nvGrpSpPr>
          <p:grpSpPr>
            <a:xfrm>
              <a:off x="3726612" y="2851827"/>
              <a:ext cx="53024" cy="45588"/>
              <a:chOff x="5187876" y="3608032"/>
              <a:chExt cx="31405" cy="27001"/>
            </a:xfrm>
          </p:grpSpPr>
          <p:sp>
            <p:nvSpPr>
              <p:cNvPr id="900" name="Google Shape;900;p3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 name="Google Shape;902;p33"/>
            <p:cNvSpPr/>
            <p:nvPr/>
          </p:nvSpPr>
          <p:spPr>
            <a:xfrm>
              <a:off x="3650150" y="2517522"/>
              <a:ext cx="71832" cy="61672"/>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a:off x="3676815" y="2533882"/>
              <a:ext cx="28937" cy="28924"/>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 name="Google Shape;904;p33"/>
            <p:cNvGrpSpPr/>
            <p:nvPr/>
          </p:nvGrpSpPr>
          <p:grpSpPr>
            <a:xfrm>
              <a:off x="3863960" y="2338783"/>
              <a:ext cx="67963" cy="58084"/>
              <a:chOff x="5269224" y="3304167"/>
              <a:chExt cx="40253" cy="34402"/>
            </a:xfrm>
          </p:grpSpPr>
          <p:sp>
            <p:nvSpPr>
              <p:cNvPr id="905" name="Google Shape;905;p3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33"/>
            <p:cNvGrpSpPr/>
            <p:nvPr/>
          </p:nvGrpSpPr>
          <p:grpSpPr>
            <a:xfrm>
              <a:off x="3962107" y="2629944"/>
              <a:ext cx="84191" cy="72133"/>
              <a:chOff x="5327354" y="3476615"/>
              <a:chExt cx="49864" cy="42723"/>
            </a:xfrm>
          </p:grpSpPr>
          <p:sp>
            <p:nvSpPr>
              <p:cNvPr id="908" name="Google Shape;908;p3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 name="Google Shape;910;p33"/>
            <p:cNvSpPr/>
            <p:nvPr/>
          </p:nvSpPr>
          <p:spPr>
            <a:xfrm>
              <a:off x="3899468" y="3012307"/>
              <a:ext cx="53014" cy="4541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a:off x="3923398" y="3028641"/>
              <a:ext cx="12868" cy="12868"/>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 name="Google Shape;912;p33"/>
            <p:cNvGrpSpPr/>
            <p:nvPr/>
          </p:nvGrpSpPr>
          <p:grpSpPr>
            <a:xfrm>
              <a:off x="3986368" y="3135353"/>
              <a:ext cx="53024" cy="45415"/>
              <a:chOff x="5341723" y="3775957"/>
              <a:chExt cx="31405" cy="26898"/>
            </a:xfrm>
          </p:grpSpPr>
          <p:sp>
            <p:nvSpPr>
              <p:cNvPr id="913" name="Google Shape;913;p3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33"/>
            <p:cNvGrpSpPr/>
            <p:nvPr/>
          </p:nvGrpSpPr>
          <p:grpSpPr>
            <a:xfrm>
              <a:off x="4150699" y="3005880"/>
              <a:ext cx="53024" cy="45415"/>
              <a:chOff x="5439053" y="3699274"/>
              <a:chExt cx="31405" cy="26898"/>
            </a:xfrm>
          </p:grpSpPr>
          <p:sp>
            <p:nvSpPr>
              <p:cNvPr id="916" name="Google Shape;916;p3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33"/>
            <p:cNvGrpSpPr/>
            <p:nvPr/>
          </p:nvGrpSpPr>
          <p:grpSpPr>
            <a:xfrm>
              <a:off x="4105722" y="2875929"/>
              <a:ext cx="53183" cy="45574"/>
              <a:chOff x="5412414" y="3622307"/>
              <a:chExt cx="31499" cy="26993"/>
            </a:xfrm>
          </p:grpSpPr>
          <p:sp>
            <p:nvSpPr>
              <p:cNvPr id="919" name="Google Shape;919;p3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33"/>
            <p:cNvGrpSpPr/>
            <p:nvPr/>
          </p:nvGrpSpPr>
          <p:grpSpPr>
            <a:xfrm>
              <a:off x="4213510" y="2625442"/>
              <a:ext cx="45309" cy="45468"/>
              <a:chOff x="5476254" y="3473949"/>
              <a:chExt cx="26835" cy="26930"/>
            </a:xfrm>
          </p:grpSpPr>
          <p:sp>
            <p:nvSpPr>
              <p:cNvPr id="922" name="Google Shape;922;p3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33"/>
            <p:cNvGrpSpPr/>
            <p:nvPr/>
          </p:nvGrpSpPr>
          <p:grpSpPr>
            <a:xfrm>
              <a:off x="4362583" y="2638350"/>
              <a:ext cx="53011" cy="45415"/>
              <a:chOff x="5564547" y="3481594"/>
              <a:chExt cx="31397" cy="26898"/>
            </a:xfrm>
          </p:grpSpPr>
          <p:sp>
            <p:nvSpPr>
              <p:cNvPr id="925" name="Google Shape;925;p3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33"/>
            <p:cNvGrpSpPr/>
            <p:nvPr/>
          </p:nvGrpSpPr>
          <p:grpSpPr>
            <a:xfrm>
              <a:off x="4311179" y="2619068"/>
              <a:ext cx="53011" cy="45428"/>
              <a:chOff x="5534101" y="3470174"/>
              <a:chExt cx="31397" cy="26906"/>
            </a:xfrm>
          </p:grpSpPr>
          <p:sp>
            <p:nvSpPr>
              <p:cNvPr id="928" name="Google Shape;928;p3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33"/>
            <p:cNvGrpSpPr/>
            <p:nvPr/>
          </p:nvGrpSpPr>
          <p:grpSpPr>
            <a:xfrm>
              <a:off x="4440811" y="2356205"/>
              <a:ext cx="53183" cy="45481"/>
              <a:chOff x="5610879" y="3314486"/>
              <a:chExt cx="31499" cy="26938"/>
            </a:xfrm>
          </p:grpSpPr>
          <p:sp>
            <p:nvSpPr>
              <p:cNvPr id="931" name="Google Shape;931;p3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33"/>
            <p:cNvGrpSpPr/>
            <p:nvPr/>
          </p:nvGrpSpPr>
          <p:grpSpPr>
            <a:xfrm>
              <a:off x="3130015" y="2671760"/>
              <a:ext cx="53183" cy="45415"/>
              <a:chOff x="4834525" y="3501382"/>
              <a:chExt cx="31499" cy="26898"/>
            </a:xfrm>
          </p:grpSpPr>
          <p:sp>
            <p:nvSpPr>
              <p:cNvPr id="934" name="Google Shape;934;p3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33"/>
            <p:cNvGrpSpPr/>
            <p:nvPr/>
          </p:nvGrpSpPr>
          <p:grpSpPr>
            <a:xfrm>
              <a:off x="3237962" y="2804766"/>
              <a:ext cx="53024" cy="45415"/>
              <a:chOff x="4898460" y="3580158"/>
              <a:chExt cx="31405" cy="26898"/>
            </a:xfrm>
          </p:grpSpPr>
          <p:sp>
            <p:nvSpPr>
              <p:cNvPr id="937" name="Google Shape;937;p3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33"/>
            <p:cNvGrpSpPr/>
            <p:nvPr/>
          </p:nvGrpSpPr>
          <p:grpSpPr>
            <a:xfrm>
              <a:off x="3211297" y="2851827"/>
              <a:ext cx="53183" cy="45588"/>
              <a:chOff x="4882667" y="3608032"/>
              <a:chExt cx="31499" cy="27001"/>
            </a:xfrm>
          </p:grpSpPr>
          <p:sp>
            <p:nvSpPr>
              <p:cNvPr id="940" name="Google Shape;940;p3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33"/>
            <p:cNvGrpSpPr/>
            <p:nvPr/>
          </p:nvGrpSpPr>
          <p:grpSpPr>
            <a:xfrm>
              <a:off x="3144954" y="2891293"/>
              <a:ext cx="27475" cy="27329"/>
              <a:chOff x="4843373" y="3631407"/>
              <a:chExt cx="16273" cy="16186"/>
            </a:xfrm>
          </p:grpSpPr>
          <p:sp>
            <p:nvSpPr>
              <p:cNvPr id="943" name="Google Shape;943;p3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33"/>
            <p:cNvGrpSpPr/>
            <p:nvPr/>
          </p:nvGrpSpPr>
          <p:grpSpPr>
            <a:xfrm>
              <a:off x="2949775" y="2824047"/>
              <a:ext cx="53183" cy="45415"/>
              <a:chOff x="4727773" y="3591578"/>
              <a:chExt cx="31499" cy="26898"/>
            </a:xfrm>
          </p:grpSpPr>
          <p:sp>
            <p:nvSpPr>
              <p:cNvPr id="946" name="Google Shape;946;p3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 name="Google Shape;948;p33"/>
            <p:cNvSpPr/>
            <p:nvPr/>
          </p:nvSpPr>
          <p:spPr>
            <a:xfrm>
              <a:off x="2821909" y="2876407"/>
              <a:ext cx="53027" cy="45431"/>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3"/>
            <p:cNvSpPr/>
            <p:nvPr/>
          </p:nvSpPr>
          <p:spPr>
            <a:xfrm>
              <a:off x="2845852" y="2892741"/>
              <a:ext cx="12855" cy="12868"/>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 name="Google Shape;950;p33"/>
            <p:cNvGrpSpPr/>
            <p:nvPr/>
          </p:nvGrpSpPr>
          <p:grpSpPr>
            <a:xfrm>
              <a:off x="2749949" y="2800105"/>
              <a:ext cx="53183" cy="45588"/>
              <a:chOff x="4609421" y="3577398"/>
              <a:chExt cx="31499" cy="27001"/>
            </a:xfrm>
          </p:grpSpPr>
          <p:sp>
            <p:nvSpPr>
              <p:cNvPr id="951" name="Google Shape;951;p3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33"/>
            <p:cNvGrpSpPr/>
            <p:nvPr/>
          </p:nvGrpSpPr>
          <p:grpSpPr>
            <a:xfrm>
              <a:off x="2817261" y="2800105"/>
              <a:ext cx="53183" cy="45588"/>
              <a:chOff x="4649289" y="3577398"/>
              <a:chExt cx="31499" cy="27001"/>
            </a:xfrm>
          </p:grpSpPr>
          <p:sp>
            <p:nvSpPr>
              <p:cNvPr id="954" name="Google Shape;954;p3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33"/>
            <p:cNvGrpSpPr/>
            <p:nvPr/>
          </p:nvGrpSpPr>
          <p:grpSpPr>
            <a:xfrm>
              <a:off x="2743522" y="2904997"/>
              <a:ext cx="53183" cy="45428"/>
              <a:chOff x="4605614" y="3639523"/>
              <a:chExt cx="31499" cy="26906"/>
            </a:xfrm>
          </p:grpSpPr>
          <p:sp>
            <p:nvSpPr>
              <p:cNvPr id="957" name="Google Shape;957;p3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33"/>
            <p:cNvGrpSpPr/>
            <p:nvPr/>
          </p:nvGrpSpPr>
          <p:grpSpPr>
            <a:xfrm>
              <a:off x="3046647" y="2870086"/>
              <a:ext cx="45468" cy="45322"/>
              <a:chOff x="4785149" y="3618846"/>
              <a:chExt cx="26930" cy="26843"/>
            </a:xfrm>
          </p:grpSpPr>
          <p:sp>
            <p:nvSpPr>
              <p:cNvPr id="960" name="Google Shape;960;p3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33"/>
            <p:cNvGrpSpPr/>
            <p:nvPr/>
          </p:nvGrpSpPr>
          <p:grpSpPr>
            <a:xfrm>
              <a:off x="3088889" y="2840912"/>
              <a:ext cx="53024" cy="45415"/>
              <a:chOff x="4810167" y="3601567"/>
              <a:chExt cx="31405" cy="26898"/>
            </a:xfrm>
          </p:grpSpPr>
          <p:sp>
            <p:nvSpPr>
              <p:cNvPr id="963" name="Google Shape;963;p3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33"/>
            <p:cNvGrpSpPr/>
            <p:nvPr/>
          </p:nvGrpSpPr>
          <p:grpSpPr>
            <a:xfrm>
              <a:off x="3124065" y="2455388"/>
              <a:ext cx="53024" cy="45415"/>
              <a:chOff x="4831002" y="3373230"/>
              <a:chExt cx="31405" cy="26898"/>
            </a:xfrm>
          </p:grpSpPr>
          <p:sp>
            <p:nvSpPr>
              <p:cNvPr id="966" name="Google Shape;966;p3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33"/>
            <p:cNvGrpSpPr/>
            <p:nvPr/>
          </p:nvGrpSpPr>
          <p:grpSpPr>
            <a:xfrm>
              <a:off x="2935487" y="2424700"/>
              <a:ext cx="53183" cy="45588"/>
              <a:chOff x="4719311" y="3355054"/>
              <a:chExt cx="31499" cy="27001"/>
            </a:xfrm>
          </p:grpSpPr>
          <p:sp>
            <p:nvSpPr>
              <p:cNvPr id="969" name="Google Shape;969;p3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33"/>
            <p:cNvGrpSpPr/>
            <p:nvPr/>
          </p:nvGrpSpPr>
          <p:grpSpPr>
            <a:xfrm>
              <a:off x="3069620" y="2585445"/>
              <a:ext cx="45468" cy="45468"/>
              <a:chOff x="4798755" y="3450260"/>
              <a:chExt cx="26930" cy="26930"/>
            </a:xfrm>
          </p:grpSpPr>
          <p:sp>
            <p:nvSpPr>
              <p:cNvPr id="972" name="Google Shape;972;p3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33"/>
            <p:cNvGrpSpPr/>
            <p:nvPr/>
          </p:nvGrpSpPr>
          <p:grpSpPr>
            <a:xfrm>
              <a:off x="2810993" y="2614646"/>
              <a:ext cx="53024" cy="45508"/>
              <a:chOff x="4645576" y="3467555"/>
              <a:chExt cx="31405" cy="26953"/>
            </a:xfrm>
          </p:grpSpPr>
          <p:sp>
            <p:nvSpPr>
              <p:cNvPr id="975" name="Google Shape;975;p3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33"/>
            <p:cNvGrpSpPr/>
            <p:nvPr/>
          </p:nvGrpSpPr>
          <p:grpSpPr>
            <a:xfrm>
              <a:off x="2881998" y="2811193"/>
              <a:ext cx="53183" cy="45415"/>
              <a:chOff x="4687631" y="3583965"/>
              <a:chExt cx="31499" cy="26898"/>
            </a:xfrm>
          </p:grpSpPr>
          <p:sp>
            <p:nvSpPr>
              <p:cNvPr id="978" name="Google Shape;978;p3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33"/>
            <p:cNvGrpSpPr/>
            <p:nvPr/>
          </p:nvGrpSpPr>
          <p:grpSpPr>
            <a:xfrm>
              <a:off x="2935487" y="2620994"/>
              <a:ext cx="53183" cy="45588"/>
              <a:chOff x="4719311" y="3471314"/>
              <a:chExt cx="31499" cy="27001"/>
            </a:xfrm>
          </p:grpSpPr>
          <p:sp>
            <p:nvSpPr>
              <p:cNvPr id="981" name="Google Shape;981;p3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33"/>
            <p:cNvGrpSpPr/>
            <p:nvPr/>
          </p:nvGrpSpPr>
          <p:grpSpPr>
            <a:xfrm>
              <a:off x="2935487" y="2558674"/>
              <a:ext cx="53183" cy="45415"/>
              <a:chOff x="4719311" y="3434404"/>
              <a:chExt cx="31499" cy="26898"/>
            </a:xfrm>
          </p:grpSpPr>
          <p:sp>
            <p:nvSpPr>
              <p:cNvPr id="984" name="Google Shape;984;p3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 name="Google Shape;986;p33"/>
            <p:cNvGrpSpPr/>
            <p:nvPr/>
          </p:nvGrpSpPr>
          <p:grpSpPr>
            <a:xfrm>
              <a:off x="3019173" y="2503579"/>
              <a:ext cx="53183" cy="45415"/>
              <a:chOff x="4768876" y="3401772"/>
              <a:chExt cx="31499" cy="26898"/>
            </a:xfrm>
          </p:grpSpPr>
          <p:sp>
            <p:nvSpPr>
              <p:cNvPr id="987" name="Google Shape;987;p3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33"/>
            <p:cNvGrpSpPr/>
            <p:nvPr/>
          </p:nvGrpSpPr>
          <p:grpSpPr>
            <a:xfrm>
              <a:off x="3007925" y="2621100"/>
              <a:ext cx="45481" cy="45481"/>
              <a:chOff x="4762214" y="3471377"/>
              <a:chExt cx="26938" cy="26938"/>
            </a:xfrm>
          </p:grpSpPr>
          <p:sp>
            <p:nvSpPr>
              <p:cNvPr id="990" name="Google Shape;990;p3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33"/>
            <p:cNvGrpSpPr/>
            <p:nvPr/>
          </p:nvGrpSpPr>
          <p:grpSpPr>
            <a:xfrm>
              <a:off x="3055637" y="2407357"/>
              <a:ext cx="53024" cy="45415"/>
              <a:chOff x="4790473" y="3344782"/>
              <a:chExt cx="31405" cy="26898"/>
            </a:xfrm>
          </p:grpSpPr>
          <p:sp>
            <p:nvSpPr>
              <p:cNvPr id="993" name="Google Shape;993;p3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33"/>
            <p:cNvGrpSpPr/>
            <p:nvPr/>
          </p:nvGrpSpPr>
          <p:grpSpPr>
            <a:xfrm>
              <a:off x="3111862" y="3430445"/>
              <a:ext cx="63143" cy="54086"/>
              <a:chOff x="4823774" y="3950733"/>
              <a:chExt cx="37398" cy="32034"/>
            </a:xfrm>
          </p:grpSpPr>
          <p:sp>
            <p:nvSpPr>
              <p:cNvPr id="996" name="Google Shape;996;p3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33"/>
            <p:cNvGrpSpPr/>
            <p:nvPr/>
          </p:nvGrpSpPr>
          <p:grpSpPr>
            <a:xfrm>
              <a:off x="3111224" y="3700306"/>
              <a:ext cx="53024" cy="45428"/>
              <a:chOff x="4823396" y="4110566"/>
              <a:chExt cx="31405" cy="26906"/>
            </a:xfrm>
          </p:grpSpPr>
          <p:sp>
            <p:nvSpPr>
              <p:cNvPr id="999" name="Google Shape;999;p3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33"/>
            <p:cNvGrpSpPr/>
            <p:nvPr/>
          </p:nvGrpSpPr>
          <p:grpSpPr>
            <a:xfrm>
              <a:off x="3136442" y="3211656"/>
              <a:ext cx="53183" cy="45415"/>
              <a:chOff x="4838332" y="3821150"/>
              <a:chExt cx="31499" cy="26898"/>
            </a:xfrm>
          </p:grpSpPr>
          <p:sp>
            <p:nvSpPr>
              <p:cNvPr id="1002" name="Google Shape;1002;p3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 name="Google Shape;1004;p33"/>
            <p:cNvGrpSpPr/>
            <p:nvPr/>
          </p:nvGrpSpPr>
          <p:grpSpPr>
            <a:xfrm>
              <a:off x="2837499" y="3201284"/>
              <a:ext cx="62174" cy="53223"/>
              <a:chOff x="4661275" y="3815007"/>
              <a:chExt cx="36824" cy="31523"/>
            </a:xfrm>
          </p:grpSpPr>
          <p:sp>
            <p:nvSpPr>
              <p:cNvPr id="1005" name="Google Shape;1005;p3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33"/>
            <p:cNvGrpSpPr/>
            <p:nvPr/>
          </p:nvGrpSpPr>
          <p:grpSpPr>
            <a:xfrm>
              <a:off x="2664815" y="3262117"/>
              <a:ext cx="56716" cy="48456"/>
              <a:chOff x="4558998" y="3851037"/>
              <a:chExt cx="33591" cy="28699"/>
            </a:xfrm>
          </p:grpSpPr>
          <p:sp>
            <p:nvSpPr>
              <p:cNvPr id="1008" name="Google Shape;1008;p3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33"/>
            <p:cNvGrpSpPr/>
            <p:nvPr/>
          </p:nvGrpSpPr>
          <p:grpSpPr>
            <a:xfrm>
              <a:off x="2897415" y="2903417"/>
              <a:ext cx="56716" cy="48615"/>
              <a:chOff x="4696762" y="3638587"/>
              <a:chExt cx="33591" cy="28794"/>
            </a:xfrm>
          </p:grpSpPr>
          <p:sp>
            <p:nvSpPr>
              <p:cNvPr id="1011" name="Google Shape;1011;p3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33"/>
            <p:cNvGrpSpPr/>
            <p:nvPr/>
          </p:nvGrpSpPr>
          <p:grpSpPr>
            <a:xfrm>
              <a:off x="3290335" y="3410871"/>
              <a:ext cx="56556" cy="48443"/>
              <a:chOff x="4929479" y="3939140"/>
              <a:chExt cx="33497" cy="28692"/>
            </a:xfrm>
          </p:grpSpPr>
          <p:sp>
            <p:nvSpPr>
              <p:cNvPr id="1014" name="Google Shape;1014;p3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33"/>
            <p:cNvGrpSpPr/>
            <p:nvPr/>
          </p:nvGrpSpPr>
          <p:grpSpPr>
            <a:xfrm>
              <a:off x="3252582" y="3490055"/>
              <a:ext cx="56556" cy="48456"/>
              <a:chOff x="4907119" y="3986039"/>
              <a:chExt cx="33497" cy="28699"/>
            </a:xfrm>
          </p:grpSpPr>
          <p:sp>
            <p:nvSpPr>
              <p:cNvPr id="1017" name="Google Shape;1017;p3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33"/>
            <p:cNvGrpSpPr/>
            <p:nvPr/>
          </p:nvGrpSpPr>
          <p:grpSpPr>
            <a:xfrm>
              <a:off x="3260457" y="3594842"/>
              <a:ext cx="56716" cy="48562"/>
              <a:chOff x="4911783" y="4048102"/>
              <a:chExt cx="33591" cy="28762"/>
            </a:xfrm>
          </p:grpSpPr>
          <p:sp>
            <p:nvSpPr>
              <p:cNvPr id="1020" name="Google Shape;1020;p3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 name="Google Shape;1022;p33"/>
            <p:cNvSpPr/>
            <p:nvPr/>
          </p:nvSpPr>
          <p:spPr>
            <a:xfrm>
              <a:off x="2925686" y="3402997"/>
              <a:ext cx="56560" cy="48445"/>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3"/>
            <p:cNvSpPr/>
            <p:nvPr/>
          </p:nvSpPr>
          <p:spPr>
            <a:xfrm>
              <a:off x="2950107" y="3419303"/>
              <a:ext cx="15750" cy="15923"/>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 name="Google Shape;1024;p33"/>
            <p:cNvGrpSpPr/>
            <p:nvPr/>
          </p:nvGrpSpPr>
          <p:grpSpPr>
            <a:xfrm>
              <a:off x="3008615" y="3239847"/>
              <a:ext cx="71615" cy="61244"/>
              <a:chOff x="4762623" y="3837847"/>
              <a:chExt cx="42416" cy="36273"/>
            </a:xfrm>
          </p:grpSpPr>
          <p:sp>
            <p:nvSpPr>
              <p:cNvPr id="1025" name="Google Shape;1025;p3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33"/>
            <p:cNvGrpSpPr/>
            <p:nvPr/>
          </p:nvGrpSpPr>
          <p:grpSpPr>
            <a:xfrm>
              <a:off x="2980623" y="3690851"/>
              <a:ext cx="56556" cy="48456"/>
              <a:chOff x="4746044" y="4104966"/>
              <a:chExt cx="33497" cy="28699"/>
            </a:xfrm>
          </p:grpSpPr>
          <p:sp>
            <p:nvSpPr>
              <p:cNvPr id="1028" name="Google Shape;1028;p3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33"/>
            <p:cNvGrpSpPr/>
            <p:nvPr/>
          </p:nvGrpSpPr>
          <p:grpSpPr>
            <a:xfrm>
              <a:off x="3172429" y="3788082"/>
              <a:ext cx="56716" cy="48562"/>
              <a:chOff x="4859646" y="4162554"/>
              <a:chExt cx="33591" cy="28762"/>
            </a:xfrm>
          </p:grpSpPr>
          <p:sp>
            <p:nvSpPr>
              <p:cNvPr id="1031" name="Google Shape;1031;p3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33"/>
            <p:cNvGrpSpPr/>
            <p:nvPr/>
          </p:nvGrpSpPr>
          <p:grpSpPr>
            <a:xfrm>
              <a:off x="1075792" y="2305943"/>
              <a:ext cx="1395943" cy="1855831"/>
              <a:chOff x="3617857" y="3284717"/>
              <a:chExt cx="826785" cy="1099165"/>
            </a:xfrm>
          </p:grpSpPr>
          <p:sp>
            <p:nvSpPr>
              <p:cNvPr id="1034" name="Google Shape;1034;p3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3"/>
              <p:cNvSpPr/>
              <p:nvPr/>
            </p:nvSpPr>
            <p:spPr>
              <a:xfrm>
                <a:off x="4230666" y="3943372"/>
                <a:ext cx="15612" cy="77934"/>
              </a:xfrm>
              <a:custGeom>
                <a:rect b="b" l="l" r="r" t="t"/>
                <a:pathLst>
                  <a:path extrusionOk="0" fill="none" h="9909" w="1985">
                    <a:moveTo>
                      <a:pt x="1984" y="9908"/>
                    </a:moveTo>
                    <a:lnTo>
                      <a:pt x="0"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3"/>
              <p:cNvSpPr/>
              <p:nvPr/>
            </p:nvSpPr>
            <p:spPr>
              <a:xfrm>
                <a:off x="4234473" y="3939573"/>
                <a:ext cx="143953" cy="22171"/>
              </a:xfrm>
              <a:custGeom>
                <a:rect b="b" l="l" r="r" t="t"/>
                <a:pathLst>
                  <a:path extrusionOk="0" fill="none" h="2819" w="18303">
                    <a:moveTo>
                      <a:pt x="0" y="0"/>
                    </a:moveTo>
                    <a:lnTo>
                      <a:pt x="18303" y="2819"/>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3"/>
              <p:cNvSpPr/>
              <p:nvPr/>
            </p:nvSpPr>
            <p:spPr>
              <a:xfrm>
                <a:off x="4300405" y="4023579"/>
                <a:ext cx="24264" cy="112650"/>
              </a:xfrm>
              <a:custGeom>
                <a:rect b="b" l="l" r="r" t="t"/>
                <a:pathLst>
                  <a:path extrusionOk="0" fill="none" h="14323" w="3085">
                    <a:moveTo>
                      <a:pt x="0" y="14323"/>
                    </a:moveTo>
                    <a:lnTo>
                      <a:pt x="3085"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3"/>
              <p:cNvSpPr/>
              <p:nvPr/>
            </p:nvSpPr>
            <p:spPr>
              <a:xfrm>
                <a:off x="4324661" y="4019772"/>
                <a:ext cx="40544" cy="140154"/>
              </a:xfrm>
              <a:custGeom>
                <a:rect b="b" l="l" r="r" t="t"/>
                <a:pathLst>
                  <a:path extrusionOk="0" fill="none" h="17820" w="5155">
                    <a:moveTo>
                      <a:pt x="1" y="1"/>
                    </a:moveTo>
                    <a:lnTo>
                      <a:pt x="5154" y="17819"/>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3"/>
              <p:cNvSpPr/>
              <p:nvPr/>
            </p:nvSpPr>
            <p:spPr>
              <a:xfrm>
                <a:off x="4324661" y="4019772"/>
                <a:ext cx="104282" cy="52522"/>
              </a:xfrm>
              <a:custGeom>
                <a:rect b="b" l="l" r="r" t="t"/>
                <a:pathLst>
                  <a:path extrusionOk="0" fill="none" h="6678" w="13259">
                    <a:moveTo>
                      <a:pt x="1" y="1"/>
                    </a:moveTo>
                    <a:lnTo>
                      <a:pt x="13259" y="6678"/>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3"/>
              <p:cNvSpPr/>
              <p:nvPr/>
            </p:nvSpPr>
            <p:spPr>
              <a:xfrm>
                <a:off x="4328467" y="3989901"/>
                <a:ext cx="113421" cy="29879"/>
              </a:xfrm>
              <a:custGeom>
                <a:rect b="b" l="l" r="r" t="t"/>
                <a:pathLst>
                  <a:path extrusionOk="0" fill="none" h="3799" w="14421">
                    <a:moveTo>
                      <a:pt x="14420" y="0"/>
                    </a:moveTo>
                    <a:lnTo>
                      <a:pt x="1" y="3799"/>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3"/>
              <p:cNvSpPr/>
              <p:nvPr/>
            </p:nvSpPr>
            <p:spPr>
              <a:xfrm>
                <a:off x="4224193" y="4019772"/>
                <a:ext cx="23886" cy="76975"/>
              </a:xfrm>
              <a:custGeom>
                <a:rect b="b" l="l" r="r" t="t"/>
                <a:pathLst>
                  <a:path extrusionOk="0" fill="none" h="9787" w="3037">
                    <a:moveTo>
                      <a:pt x="1" y="9787"/>
                    </a:moveTo>
                    <a:lnTo>
                      <a:pt x="3037"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3"/>
              <p:cNvSpPr/>
              <p:nvPr/>
            </p:nvSpPr>
            <p:spPr>
              <a:xfrm>
                <a:off x="4248071" y="4019772"/>
                <a:ext cx="52342" cy="116457"/>
              </a:xfrm>
              <a:custGeom>
                <a:rect b="b" l="l" r="r" t="t"/>
                <a:pathLst>
                  <a:path extrusionOk="0" fill="none" h="14807" w="6655">
                    <a:moveTo>
                      <a:pt x="1" y="1"/>
                    </a:moveTo>
                    <a:lnTo>
                      <a:pt x="6654" y="14807"/>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3"/>
              <p:cNvSpPr/>
              <p:nvPr/>
            </p:nvSpPr>
            <p:spPr>
              <a:xfrm>
                <a:off x="4300405" y="4138982"/>
                <a:ext cx="6567" cy="119029"/>
              </a:xfrm>
              <a:custGeom>
                <a:rect b="b" l="l" r="r" t="t"/>
                <a:pathLst>
                  <a:path extrusionOk="0" fill="none" h="15134" w="835">
                    <a:moveTo>
                      <a:pt x="0" y="1"/>
                    </a:moveTo>
                    <a:lnTo>
                      <a:pt x="835" y="15134"/>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3"/>
              <p:cNvSpPr/>
              <p:nvPr/>
            </p:nvSpPr>
            <p:spPr>
              <a:xfrm>
                <a:off x="4219726" y="4200164"/>
                <a:ext cx="85343" cy="60513"/>
              </a:xfrm>
              <a:custGeom>
                <a:rect b="b" l="l" r="r" t="t"/>
                <a:pathLst>
                  <a:path extrusionOk="0" fill="none" h="7694" w="10851">
                    <a:moveTo>
                      <a:pt x="0" y="0"/>
                    </a:moveTo>
                    <a:lnTo>
                      <a:pt x="10851" y="7694"/>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3"/>
              <p:cNvSpPr/>
              <p:nvPr/>
            </p:nvSpPr>
            <p:spPr>
              <a:xfrm>
                <a:off x="4223430" y="4137275"/>
                <a:ext cx="81930" cy="15132"/>
              </a:xfrm>
              <a:custGeom>
                <a:rect b="b" l="l" r="r" t="t"/>
                <a:pathLst>
                  <a:path extrusionOk="0" fill="none" h="1924" w="10417">
                    <a:moveTo>
                      <a:pt x="1" y="1923"/>
                    </a:moveTo>
                    <a:lnTo>
                      <a:pt x="10416"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3"/>
              <p:cNvSpPr/>
              <p:nvPr/>
            </p:nvSpPr>
            <p:spPr>
              <a:xfrm>
                <a:off x="4303638" y="4138982"/>
                <a:ext cx="59947" cy="23894"/>
              </a:xfrm>
              <a:custGeom>
                <a:rect b="b" l="l" r="r" t="t"/>
                <a:pathLst>
                  <a:path extrusionOk="0" fill="none" h="3038" w="7622">
                    <a:moveTo>
                      <a:pt x="7621" y="3037"/>
                    </a:moveTo>
                    <a:lnTo>
                      <a:pt x="0"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3"/>
              <p:cNvSpPr/>
              <p:nvPr/>
            </p:nvSpPr>
            <p:spPr>
              <a:xfrm>
                <a:off x="4201644" y="4267237"/>
                <a:ext cx="39970" cy="77164"/>
              </a:xfrm>
              <a:custGeom>
                <a:rect b="b" l="l" r="r" t="t"/>
                <a:pathLst>
                  <a:path extrusionOk="0" fill="none" h="9811" w="5082">
                    <a:moveTo>
                      <a:pt x="1" y="0"/>
                    </a:moveTo>
                    <a:lnTo>
                      <a:pt x="5081" y="981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3"/>
              <p:cNvSpPr/>
              <p:nvPr/>
            </p:nvSpPr>
            <p:spPr>
              <a:xfrm>
                <a:off x="4203831" y="4258003"/>
                <a:ext cx="103142" cy="9241"/>
              </a:xfrm>
              <a:custGeom>
                <a:rect b="b" l="l" r="r" t="t"/>
                <a:pathLst>
                  <a:path extrusionOk="0" fill="none" h="1175" w="13114">
                    <a:moveTo>
                      <a:pt x="1" y="1174"/>
                    </a:moveTo>
                    <a:lnTo>
                      <a:pt x="13114"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3"/>
              <p:cNvSpPr/>
              <p:nvPr/>
            </p:nvSpPr>
            <p:spPr>
              <a:xfrm>
                <a:off x="4179001" y="3943372"/>
                <a:ext cx="51673" cy="104951"/>
              </a:xfrm>
              <a:custGeom>
                <a:rect b="b" l="l" r="r" t="t"/>
                <a:pathLst>
                  <a:path extrusionOk="0" fill="none" h="13344" w="6570">
                    <a:moveTo>
                      <a:pt x="1" y="13344"/>
                    </a:moveTo>
                    <a:lnTo>
                      <a:pt x="6569"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3"/>
              <p:cNvSpPr/>
              <p:nvPr/>
            </p:nvSpPr>
            <p:spPr>
              <a:xfrm>
                <a:off x="4248071" y="4019772"/>
                <a:ext cx="76597" cy="8"/>
              </a:xfrm>
              <a:custGeom>
                <a:rect b="b" l="l" r="r" t="t"/>
                <a:pathLst>
                  <a:path extrusionOk="0" fill="none" h="1" w="9739">
                    <a:moveTo>
                      <a:pt x="1" y="1"/>
                    </a:moveTo>
                    <a:lnTo>
                      <a:pt x="9739"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3"/>
              <p:cNvSpPr/>
              <p:nvPr/>
            </p:nvSpPr>
            <p:spPr>
              <a:xfrm>
                <a:off x="4219529" y="4138982"/>
                <a:ext cx="84116" cy="63282"/>
              </a:xfrm>
              <a:custGeom>
                <a:rect b="b" l="l" r="r" t="t"/>
                <a:pathLst>
                  <a:path extrusionOk="0" fill="none" h="8046" w="10695">
                    <a:moveTo>
                      <a:pt x="1" y="8045"/>
                    </a:moveTo>
                    <a:lnTo>
                      <a:pt x="10694"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3"/>
              <p:cNvSpPr/>
              <p:nvPr/>
            </p:nvSpPr>
            <p:spPr>
              <a:xfrm>
                <a:off x="3654964" y="3289853"/>
                <a:ext cx="46820" cy="63848"/>
              </a:xfrm>
              <a:custGeom>
                <a:rect b="b" l="l" r="r" t="t"/>
                <a:pathLst>
                  <a:path extrusionOk="0" fill="none" h="8118" w="5953">
                    <a:moveTo>
                      <a:pt x="1" y="0"/>
                    </a:moveTo>
                    <a:lnTo>
                      <a:pt x="5952" y="8117"/>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3"/>
              <p:cNvSpPr/>
              <p:nvPr/>
            </p:nvSpPr>
            <p:spPr>
              <a:xfrm>
                <a:off x="3619760" y="3353693"/>
                <a:ext cx="85736" cy="36730"/>
              </a:xfrm>
              <a:custGeom>
                <a:rect b="b" l="l" r="r" t="t"/>
                <a:pathLst>
                  <a:path extrusionOk="0" fill="none" h="4670" w="10901">
                    <a:moveTo>
                      <a:pt x="1" y="4670"/>
                    </a:moveTo>
                    <a:lnTo>
                      <a:pt x="10900"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3"/>
              <p:cNvSpPr/>
              <p:nvPr/>
            </p:nvSpPr>
            <p:spPr>
              <a:xfrm>
                <a:off x="3703011" y="3354739"/>
                <a:ext cx="70415" cy="79350"/>
              </a:xfrm>
              <a:custGeom>
                <a:rect b="b" l="l" r="r" t="t"/>
                <a:pathLst>
                  <a:path extrusionOk="0" fill="none" h="10089" w="8953">
                    <a:moveTo>
                      <a:pt x="1" y="0"/>
                    </a:moveTo>
                    <a:lnTo>
                      <a:pt x="8952" y="10089"/>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3"/>
              <p:cNvSpPr/>
              <p:nvPr/>
            </p:nvSpPr>
            <p:spPr>
              <a:xfrm>
                <a:off x="3779884" y="3366443"/>
                <a:ext cx="34449" cy="67647"/>
              </a:xfrm>
              <a:custGeom>
                <a:rect b="b" l="l" r="r" t="t"/>
                <a:pathLst>
                  <a:path extrusionOk="0" fill="none" h="8601" w="4380">
                    <a:moveTo>
                      <a:pt x="1" y="8601"/>
                    </a:moveTo>
                    <a:lnTo>
                      <a:pt x="4380"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3"/>
              <p:cNvSpPr/>
              <p:nvPr/>
            </p:nvSpPr>
            <p:spPr>
              <a:xfrm>
                <a:off x="3701776" y="3353693"/>
                <a:ext cx="116363" cy="12757"/>
              </a:xfrm>
              <a:custGeom>
                <a:rect b="b" l="l" r="r" t="t"/>
                <a:pathLst>
                  <a:path extrusionOk="0" fill="none" h="1622" w="14795">
                    <a:moveTo>
                      <a:pt x="14795" y="1621"/>
                    </a:moveTo>
                    <a:lnTo>
                      <a:pt x="0"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3"/>
              <p:cNvSpPr/>
              <p:nvPr/>
            </p:nvSpPr>
            <p:spPr>
              <a:xfrm>
                <a:off x="3701776" y="3313063"/>
                <a:ext cx="227204" cy="40638"/>
              </a:xfrm>
              <a:custGeom>
                <a:rect b="b" l="l" r="r" t="t"/>
                <a:pathLst>
                  <a:path extrusionOk="0" fill="none" h="5167" w="28888">
                    <a:moveTo>
                      <a:pt x="28887" y="1"/>
                    </a:moveTo>
                    <a:lnTo>
                      <a:pt x="0" y="5166"/>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3"/>
              <p:cNvSpPr/>
              <p:nvPr/>
            </p:nvSpPr>
            <p:spPr>
              <a:xfrm>
                <a:off x="3888633" y="3313063"/>
                <a:ext cx="40347" cy="114467"/>
              </a:xfrm>
              <a:custGeom>
                <a:rect b="b" l="l" r="r" t="t"/>
                <a:pathLst>
                  <a:path extrusionOk="0" fill="none" h="14554" w="5130">
                    <a:moveTo>
                      <a:pt x="5129" y="1"/>
                    </a:moveTo>
                    <a:lnTo>
                      <a:pt x="0" y="14553"/>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3"/>
              <p:cNvSpPr/>
              <p:nvPr/>
            </p:nvSpPr>
            <p:spPr>
              <a:xfrm>
                <a:off x="3814325" y="3366443"/>
                <a:ext cx="74316" cy="61087"/>
              </a:xfrm>
              <a:custGeom>
                <a:rect b="b" l="l" r="r" t="t"/>
                <a:pathLst>
                  <a:path extrusionOk="0" fill="none" h="7767" w="9449">
                    <a:moveTo>
                      <a:pt x="1" y="0"/>
                    </a:moveTo>
                    <a:lnTo>
                      <a:pt x="9448" y="7766"/>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3"/>
              <p:cNvSpPr/>
              <p:nvPr/>
            </p:nvSpPr>
            <p:spPr>
              <a:xfrm>
                <a:off x="3838399" y="3427522"/>
                <a:ext cx="50242" cy="67749"/>
              </a:xfrm>
              <a:custGeom>
                <a:rect b="b" l="l" r="r" t="t"/>
                <a:pathLst>
                  <a:path extrusionOk="0" fill="none" h="8614" w="6388">
                    <a:moveTo>
                      <a:pt x="0" y="8613"/>
                    </a:moveTo>
                    <a:lnTo>
                      <a:pt x="6387"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3"/>
              <p:cNvSpPr/>
              <p:nvPr/>
            </p:nvSpPr>
            <p:spPr>
              <a:xfrm>
                <a:off x="3814325" y="3313063"/>
                <a:ext cx="114656" cy="53388"/>
              </a:xfrm>
              <a:custGeom>
                <a:rect b="b" l="l" r="r" t="t"/>
                <a:pathLst>
                  <a:path extrusionOk="0" fill="none" h="6788" w="14578">
                    <a:moveTo>
                      <a:pt x="1" y="6787"/>
                    </a:moveTo>
                    <a:lnTo>
                      <a:pt x="14577"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3"/>
              <p:cNvSpPr/>
              <p:nvPr/>
            </p:nvSpPr>
            <p:spPr>
              <a:xfrm>
                <a:off x="3888633" y="3427522"/>
                <a:ext cx="55377" cy="76212"/>
              </a:xfrm>
              <a:custGeom>
                <a:rect b="b" l="l" r="r" t="t"/>
                <a:pathLst>
                  <a:path extrusionOk="0" fill="none" h="9690" w="7041">
                    <a:moveTo>
                      <a:pt x="0" y="0"/>
                    </a:moveTo>
                    <a:lnTo>
                      <a:pt x="7041" y="969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3"/>
              <p:cNvSpPr/>
              <p:nvPr/>
            </p:nvSpPr>
            <p:spPr>
              <a:xfrm>
                <a:off x="3944003" y="3406208"/>
                <a:ext cx="40631" cy="97526"/>
              </a:xfrm>
              <a:custGeom>
                <a:rect b="b" l="l" r="r" t="t"/>
                <a:pathLst>
                  <a:path extrusionOk="0" fill="none" h="12400" w="5166">
                    <a:moveTo>
                      <a:pt x="1" y="12400"/>
                    </a:moveTo>
                    <a:lnTo>
                      <a:pt x="5166"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3"/>
              <p:cNvSpPr/>
              <p:nvPr/>
            </p:nvSpPr>
            <p:spPr>
              <a:xfrm>
                <a:off x="3984625" y="3357500"/>
                <a:ext cx="55291" cy="48716"/>
              </a:xfrm>
              <a:custGeom>
                <a:rect b="b" l="l" r="r" t="t"/>
                <a:pathLst>
                  <a:path extrusionOk="0" fill="none" h="6194" w="7030">
                    <a:moveTo>
                      <a:pt x="1" y="6194"/>
                    </a:moveTo>
                    <a:lnTo>
                      <a:pt x="7029"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3"/>
              <p:cNvSpPr/>
              <p:nvPr/>
            </p:nvSpPr>
            <p:spPr>
              <a:xfrm>
                <a:off x="3888633" y="3406208"/>
                <a:ext cx="96000" cy="21322"/>
              </a:xfrm>
              <a:custGeom>
                <a:rect b="b" l="l" r="r" t="t"/>
                <a:pathLst>
                  <a:path extrusionOk="0" fill="none" h="2711" w="12206">
                    <a:moveTo>
                      <a:pt x="0" y="2710"/>
                    </a:moveTo>
                    <a:lnTo>
                      <a:pt x="12206"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3"/>
              <p:cNvSpPr/>
              <p:nvPr/>
            </p:nvSpPr>
            <p:spPr>
              <a:xfrm>
                <a:off x="3984625" y="3406208"/>
                <a:ext cx="42251" cy="136348"/>
              </a:xfrm>
              <a:custGeom>
                <a:rect b="b" l="l" r="r" t="t"/>
                <a:pathLst>
                  <a:path extrusionOk="0" fill="none" h="17336" w="5372">
                    <a:moveTo>
                      <a:pt x="1" y="1"/>
                    </a:moveTo>
                    <a:lnTo>
                      <a:pt x="5372" y="17335"/>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3"/>
              <p:cNvSpPr/>
              <p:nvPr/>
            </p:nvSpPr>
            <p:spPr>
              <a:xfrm>
                <a:off x="4026868" y="3427522"/>
                <a:ext cx="35597" cy="115033"/>
              </a:xfrm>
              <a:custGeom>
                <a:rect b="b" l="l" r="r" t="t"/>
                <a:pathLst>
                  <a:path extrusionOk="0" fill="none" h="14626" w="4526">
                    <a:moveTo>
                      <a:pt x="1" y="14625"/>
                    </a:moveTo>
                    <a:lnTo>
                      <a:pt x="4525"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3"/>
              <p:cNvSpPr/>
              <p:nvPr/>
            </p:nvSpPr>
            <p:spPr>
              <a:xfrm>
                <a:off x="3876261" y="3542548"/>
                <a:ext cx="150615" cy="52051"/>
              </a:xfrm>
              <a:custGeom>
                <a:rect b="b" l="l" r="r" t="t"/>
                <a:pathLst>
                  <a:path extrusionOk="0" fill="none" h="6618" w="19150">
                    <a:moveTo>
                      <a:pt x="1" y="6617"/>
                    </a:moveTo>
                    <a:lnTo>
                      <a:pt x="19150"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3"/>
              <p:cNvSpPr/>
              <p:nvPr/>
            </p:nvSpPr>
            <p:spPr>
              <a:xfrm>
                <a:off x="4006702" y="3542548"/>
                <a:ext cx="20174" cy="99044"/>
              </a:xfrm>
              <a:custGeom>
                <a:rect b="b" l="l" r="r" t="t"/>
                <a:pathLst>
                  <a:path extrusionOk="0" fill="none" h="12593" w="2565">
                    <a:moveTo>
                      <a:pt x="2565" y="0"/>
                    </a:moveTo>
                    <a:lnTo>
                      <a:pt x="0" y="12593"/>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3"/>
              <p:cNvSpPr/>
              <p:nvPr/>
            </p:nvSpPr>
            <p:spPr>
              <a:xfrm>
                <a:off x="3912700" y="3641584"/>
                <a:ext cx="97817" cy="41779"/>
              </a:xfrm>
              <a:custGeom>
                <a:rect b="b" l="l" r="r" t="t"/>
                <a:pathLst>
                  <a:path extrusionOk="0" fill="none" h="5312" w="12437">
                    <a:moveTo>
                      <a:pt x="1" y="5311"/>
                    </a:moveTo>
                    <a:lnTo>
                      <a:pt x="12436"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3"/>
              <p:cNvSpPr/>
              <p:nvPr/>
            </p:nvSpPr>
            <p:spPr>
              <a:xfrm>
                <a:off x="3875601" y="3503726"/>
                <a:ext cx="68410" cy="89158"/>
              </a:xfrm>
              <a:custGeom>
                <a:rect b="b" l="l" r="r" t="t"/>
                <a:pathLst>
                  <a:path extrusionOk="0" fill="none" h="11336" w="8698">
                    <a:moveTo>
                      <a:pt x="8698" y="1"/>
                    </a:moveTo>
                    <a:lnTo>
                      <a:pt x="0" y="11335"/>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3"/>
              <p:cNvSpPr/>
              <p:nvPr/>
            </p:nvSpPr>
            <p:spPr>
              <a:xfrm>
                <a:off x="3944003" y="3503726"/>
                <a:ext cx="89441" cy="36163"/>
              </a:xfrm>
              <a:custGeom>
                <a:rect b="b" l="l" r="r" t="t"/>
                <a:pathLst>
                  <a:path extrusionOk="0" fill="none" h="4598" w="11372">
                    <a:moveTo>
                      <a:pt x="1" y="1"/>
                    </a:moveTo>
                    <a:lnTo>
                      <a:pt x="11372" y="4598"/>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3"/>
              <p:cNvSpPr/>
              <p:nvPr/>
            </p:nvSpPr>
            <p:spPr>
              <a:xfrm>
                <a:off x="4033436" y="3490599"/>
                <a:ext cx="132824" cy="49290"/>
              </a:xfrm>
              <a:custGeom>
                <a:rect b="b" l="l" r="r" t="t"/>
                <a:pathLst>
                  <a:path extrusionOk="0" fill="none" h="6267" w="16888">
                    <a:moveTo>
                      <a:pt x="1" y="6267"/>
                    </a:moveTo>
                    <a:lnTo>
                      <a:pt x="16888"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3"/>
              <p:cNvSpPr/>
              <p:nvPr/>
            </p:nvSpPr>
            <p:spPr>
              <a:xfrm>
                <a:off x="4166252" y="3490599"/>
                <a:ext cx="73459" cy="95528"/>
              </a:xfrm>
              <a:custGeom>
                <a:rect b="b" l="l" r="r" t="t"/>
                <a:pathLst>
                  <a:path extrusionOk="0" fill="none" h="12146" w="9340">
                    <a:moveTo>
                      <a:pt x="1" y="0"/>
                    </a:moveTo>
                    <a:lnTo>
                      <a:pt x="9339" y="12146"/>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3"/>
              <p:cNvSpPr/>
              <p:nvPr/>
            </p:nvSpPr>
            <p:spPr>
              <a:xfrm>
                <a:off x="4027726" y="3539882"/>
                <a:ext cx="211985" cy="39970"/>
              </a:xfrm>
              <a:custGeom>
                <a:rect b="b" l="l" r="r" t="t"/>
                <a:pathLst>
                  <a:path extrusionOk="0" fill="none" h="5082" w="26953">
                    <a:moveTo>
                      <a:pt x="26952" y="5081"/>
                    </a:moveTo>
                    <a:lnTo>
                      <a:pt x="1"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3"/>
              <p:cNvSpPr/>
              <p:nvPr/>
            </p:nvSpPr>
            <p:spPr>
              <a:xfrm>
                <a:off x="4027726" y="3539882"/>
                <a:ext cx="99720" cy="174878"/>
              </a:xfrm>
              <a:custGeom>
                <a:rect b="b" l="l" r="r" t="t"/>
                <a:pathLst>
                  <a:path extrusionOk="0" fill="none" h="22235" w="12679">
                    <a:moveTo>
                      <a:pt x="1" y="1"/>
                    </a:moveTo>
                    <a:lnTo>
                      <a:pt x="12678" y="22234"/>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3"/>
              <p:cNvSpPr/>
              <p:nvPr/>
            </p:nvSpPr>
            <p:spPr>
              <a:xfrm>
                <a:off x="4027726" y="3539882"/>
                <a:ext cx="159754" cy="111707"/>
              </a:xfrm>
              <a:custGeom>
                <a:rect b="b" l="l" r="r" t="t"/>
                <a:pathLst>
                  <a:path extrusionOk="0" fill="none" h="14203" w="20312">
                    <a:moveTo>
                      <a:pt x="1" y="1"/>
                    </a:moveTo>
                    <a:lnTo>
                      <a:pt x="20311" y="14202"/>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3"/>
              <p:cNvSpPr/>
              <p:nvPr/>
            </p:nvSpPr>
            <p:spPr>
              <a:xfrm>
                <a:off x="4006702" y="3641584"/>
                <a:ext cx="120743" cy="73176"/>
              </a:xfrm>
              <a:custGeom>
                <a:rect b="b" l="l" r="r" t="t"/>
                <a:pathLst>
                  <a:path extrusionOk="0" fill="none" h="9304" w="15352">
                    <a:moveTo>
                      <a:pt x="0" y="1"/>
                    </a:moveTo>
                    <a:lnTo>
                      <a:pt x="15351" y="9303"/>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3"/>
              <p:cNvSpPr/>
              <p:nvPr/>
            </p:nvSpPr>
            <p:spPr>
              <a:xfrm>
                <a:off x="4006702" y="3641584"/>
                <a:ext cx="39773" cy="140249"/>
              </a:xfrm>
              <a:custGeom>
                <a:rect b="b" l="l" r="r" t="t"/>
                <a:pathLst>
                  <a:path extrusionOk="0" fill="none" h="17832" w="5057">
                    <a:moveTo>
                      <a:pt x="5057" y="17832"/>
                    </a:moveTo>
                    <a:lnTo>
                      <a:pt x="0"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3"/>
              <p:cNvSpPr/>
              <p:nvPr/>
            </p:nvSpPr>
            <p:spPr>
              <a:xfrm>
                <a:off x="3996423" y="3784585"/>
                <a:ext cx="51862" cy="10280"/>
              </a:xfrm>
              <a:custGeom>
                <a:rect b="b" l="l" r="r" t="t"/>
                <a:pathLst>
                  <a:path extrusionOk="0" fill="none" h="1307" w="6594">
                    <a:moveTo>
                      <a:pt x="1" y="1307"/>
                    </a:moveTo>
                    <a:lnTo>
                      <a:pt x="6594"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3"/>
              <p:cNvSpPr/>
              <p:nvPr/>
            </p:nvSpPr>
            <p:spPr>
              <a:xfrm>
                <a:off x="4048277" y="3784585"/>
                <a:ext cx="47583" cy="68890"/>
              </a:xfrm>
              <a:custGeom>
                <a:rect b="b" l="l" r="r" t="t"/>
                <a:pathLst>
                  <a:path extrusionOk="0" fill="none" h="8759" w="6050">
                    <a:moveTo>
                      <a:pt x="1" y="0"/>
                    </a:moveTo>
                    <a:lnTo>
                      <a:pt x="6049" y="8758"/>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3"/>
              <p:cNvSpPr/>
              <p:nvPr/>
            </p:nvSpPr>
            <p:spPr>
              <a:xfrm>
                <a:off x="4095947" y="3788392"/>
                <a:ext cx="10280" cy="64894"/>
              </a:xfrm>
              <a:custGeom>
                <a:rect b="b" l="l" r="r" t="t"/>
                <a:pathLst>
                  <a:path extrusionOk="0" fill="none" h="8251" w="1307">
                    <a:moveTo>
                      <a:pt x="0" y="8250"/>
                    </a:moveTo>
                    <a:lnTo>
                      <a:pt x="1307" y="0"/>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3"/>
              <p:cNvSpPr/>
              <p:nvPr/>
            </p:nvSpPr>
            <p:spPr>
              <a:xfrm>
                <a:off x="4095852" y="3853467"/>
                <a:ext cx="45672" cy="15895"/>
              </a:xfrm>
              <a:custGeom>
                <a:rect b="b" l="l" r="r" t="t"/>
                <a:pathLst>
                  <a:path extrusionOk="0" fill="none" h="2021" w="5807">
                    <a:moveTo>
                      <a:pt x="0" y="0"/>
                    </a:moveTo>
                    <a:lnTo>
                      <a:pt x="5807" y="202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3"/>
              <p:cNvSpPr/>
              <p:nvPr/>
            </p:nvSpPr>
            <p:spPr>
              <a:xfrm>
                <a:off x="4138567" y="3868308"/>
                <a:ext cx="16469" cy="101710"/>
              </a:xfrm>
              <a:custGeom>
                <a:rect b="b" l="l" r="r" t="t"/>
                <a:pathLst>
                  <a:path extrusionOk="0" fill="none" h="12932" w="2094">
                    <a:moveTo>
                      <a:pt x="1" y="1"/>
                    </a:moveTo>
                    <a:lnTo>
                      <a:pt x="2093" y="12932"/>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3"/>
              <p:cNvSpPr/>
              <p:nvPr/>
            </p:nvSpPr>
            <p:spPr>
              <a:xfrm>
                <a:off x="3875601" y="3592876"/>
                <a:ext cx="131110" cy="48716"/>
              </a:xfrm>
              <a:custGeom>
                <a:rect b="b" l="l" r="r" t="t"/>
                <a:pathLst>
                  <a:path extrusionOk="0" fill="none" h="6194" w="16670">
                    <a:moveTo>
                      <a:pt x="0" y="0"/>
                    </a:moveTo>
                    <a:lnTo>
                      <a:pt x="16669" y="6194"/>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3"/>
              <p:cNvSpPr/>
              <p:nvPr/>
            </p:nvSpPr>
            <p:spPr>
              <a:xfrm>
                <a:off x="4164828" y="3394410"/>
                <a:ext cx="26458" cy="93153"/>
              </a:xfrm>
              <a:custGeom>
                <a:rect b="b" l="l" r="r" t="t"/>
                <a:pathLst>
                  <a:path extrusionOk="0" fill="none" h="11844" w="3364">
                    <a:moveTo>
                      <a:pt x="0" y="11843"/>
                    </a:moveTo>
                    <a:lnTo>
                      <a:pt x="3363" y="1"/>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3"/>
              <p:cNvSpPr/>
              <p:nvPr/>
            </p:nvSpPr>
            <p:spPr>
              <a:xfrm>
                <a:off x="4191278" y="3394410"/>
                <a:ext cx="86586" cy="52719"/>
              </a:xfrm>
              <a:custGeom>
                <a:rect b="b" l="l" r="r" t="t"/>
                <a:pathLst>
                  <a:path extrusionOk="0" fill="none" h="6703" w="11009">
                    <a:moveTo>
                      <a:pt x="0" y="1"/>
                    </a:moveTo>
                    <a:lnTo>
                      <a:pt x="11008" y="6702"/>
                    </a:lnTo>
                  </a:path>
                </a:pathLst>
              </a:custGeom>
              <a:solidFill>
                <a:schemeClr val="lt2"/>
              </a:solidFill>
              <a:ln cap="flat" cmpd="sng" w="1825">
                <a:solidFill>
                  <a:schemeClr val="lt2"/>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 name="Google Shape;1090;p33"/>
            <p:cNvGrpSpPr/>
            <p:nvPr/>
          </p:nvGrpSpPr>
          <p:grpSpPr>
            <a:xfrm>
              <a:off x="2026441" y="3938695"/>
              <a:ext cx="63794" cy="54737"/>
              <a:chOff x="4180904" y="4251758"/>
              <a:chExt cx="37783" cy="32420"/>
            </a:xfrm>
          </p:grpSpPr>
          <p:sp>
            <p:nvSpPr>
              <p:cNvPr id="1091" name="Google Shape;1091;p3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33"/>
            <p:cNvGrpSpPr/>
            <p:nvPr/>
          </p:nvGrpSpPr>
          <p:grpSpPr>
            <a:xfrm>
              <a:off x="2061459" y="3650934"/>
              <a:ext cx="63794" cy="54644"/>
              <a:chOff x="4201644" y="4081324"/>
              <a:chExt cx="37783" cy="32364"/>
            </a:xfrm>
          </p:grpSpPr>
          <p:sp>
            <p:nvSpPr>
              <p:cNvPr id="1094" name="Google Shape;1094;p3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 name="Google Shape;1096;p33"/>
            <p:cNvGrpSpPr/>
            <p:nvPr/>
          </p:nvGrpSpPr>
          <p:grpSpPr>
            <a:xfrm>
              <a:off x="2201210" y="3323560"/>
              <a:ext cx="63794" cy="54790"/>
              <a:chOff x="4284416" y="3887428"/>
              <a:chExt cx="37783" cy="32451"/>
            </a:xfrm>
          </p:grpSpPr>
          <p:sp>
            <p:nvSpPr>
              <p:cNvPr id="1097" name="Google Shape;1097;p3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33"/>
            <p:cNvGrpSpPr/>
            <p:nvPr/>
          </p:nvGrpSpPr>
          <p:grpSpPr>
            <a:xfrm>
              <a:off x="2098733" y="3277932"/>
              <a:ext cx="63940" cy="54644"/>
              <a:chOff x="4223721" y="3860404"/>
              <a:chExt cx="37870" cy="32364"/>
            </a:xfrm>
          </p:grpSpPr>
          <p:sp>
            <p:nvSpPr>
              <p:cNvPr id="1100" name="Google Shape;1100;p3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33"/>
            <p:cNvGrpSpPr/>
            <p:nvPr/>
          </p:nvGrpSpPr>
          <p:grpSpPr>
            <a:xfrm>
              <a:off x="1898097" y="3005827"/>
              <a:ext cx="63780" cy="54631"/>
              <a:chOff x="4104889" y="3699242"/>
              <a:chExt cx="37776" cy="32357"/>
            </a:xfrm>
          </p:grpSpPr>
          <p:sp>
            <p:nvSpPr>
              <p:cNvPr id="1103" name="Google Shape;1103;p3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33"/>
            <p:cNvGrpSpPr/>
            <p:nvPr/>
          </p:nvGrpSpPr>
          <p:grpSpPr>
            <a:xfrm>
              <a:off x="1963471" y="2627421"/>
              <a:ext cx="63953" cy="54737"/>
              <a:chOff x="4143608" y="3475121"/>
              <a:chExt cx="37878" cy="32420"/>
            </a:xfrm>
          </p:grpSpPr>
          <p:sp>
            <p:nvSpPr>
              <p:cNvPr id="1106" name="Google Shape;1106;p3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33"/>
            <p:cNvGrpSpPr/>
            <p:nvPr/>
          </p:nvGrpSpPr>
          <p:grpSpPr>
            <a:xfrm>
              <a:off x="2087805" y="2789123"/>
              <a:ext cx="63780" cy="54644"/>
              <a:chOff x="4217248" y="3570893"/>
              <a:chExt cx="37776" cy="32364"/>
            </a:xfrm>
          </p:grpSpPr>
          <p:sp>
            <p:nvSpPr>
              <p:cNvPr id="1109" name="Google Shape;1109;p3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 name="Google Shape;1111;p33"/>
            <p:cNvGrpSpPr/>
            <p:nvPr/>
          </p:nvGrpSpPr>
          <p:grpSpPr>
            <a:xfrm>
              <a:off x="2152063" y="2553960"/>
              <a:ext cx="63780" cy="54790"/>
              <a:chOff x="4255307" y="3431612"/>
              <a:chExt cx="37776" cy="32451"/>
            </a:xfrm>
          </p:grpSpPr>
          <p:sp>
            <p:nvSpPr>
              <p:cNvPr id="1112" name="Google Shape;1112;p3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33"/>
            <p:cNvGrpSpPr/>
            <p:nvPr/>
          </p:nvGrpSpPr>
          <p:grpSpPr>
            <a:xfrm>
              <a:off x="1472895" y="2800105"/>
              <a:ext cx="63780" cy="54737"/>
              <a:chOff x="3853052" y="3577398"/>
              <a:chExt cx="37776" cy="32420"/>
            </a:xfrm>
          </p:grpSpPr>
          <p:sp>
            <p:nvSpPr>
              <p:cNvPr id="1115" name="Google Shape;1115;p3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33"/>
            <p:cNvGrpSpPr/>
            <p:nvPr/>
          </p:nvGrpSpPr>
          <p:grpSpPr>
            <a:xfrm>
              <a:off x="1788384" y="2521028"/>
              <a:ext cx="63780" cy="54631"/>
              <a:chOff x="4039908" y="3412107"/>
              <a:chExt cx="37776" cy="32357"/>
            </a:xfrm>
          </p:grpSpPr>
          <p:sp>
            <p:nvSpPr>
              <p:cNvPr id="1118" name="Google Shape;1118;p3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33"/>
            <p:cNvGrpSpPr/>
            <p:nvPr/>
          </p:nvGrpSpPr>
          <p:grpSpPr>
            <a:xfrm>
              <a:off x="1750312" y="2402762"/>
              <a:ext cx="63940" cy="54671"/>
              <a:chOff x="4017360" y="3342061"/>
              <a:chExt cx="37870" cy="32380"/>
            </a:xfrm>
          </p:grpSpPr>
          <p:sp>
            <p:nvSpPr>
              <p:cNvPr id="1121" name="Google Shape;1121;p3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 name="Google Shape;1123;p33"/>
            <p:cNvSpPr/>
            <p:nvPr/>
          </p:nvSpPr>
          <p:spPr>
            <a:xfrm>
              <a:off x="1718827" y="2703498"/>
              <a:ext cx="80649" cy="6910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3"/>
            <p:cNvSpPr/>
            <p:nvPr/>
          </p:nvSpPr>
          <p:spPr>
            <a:xfrm>
              <a:off x="1740831" y="2719898"/>
              <a:ext cx="42257" cy="36215"/>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 name="Google Shape;1125;p33"/>
            <p:cNvGrpSpPr/>
            <p:nvPr/>
          </p:nvGrpSpPr>
          <p:grpSpPr>
            <a:xfrm>
              <a:off x="1300371" y="2532076"/>
              <a:ext cx="63780" cy="54671"/>
              <a:chOff x="3750870" y="3418650"/>
              <a:chExt cx="37776" cy="32380"/>
            </a:xfrm>
          </p:grpSpPr>
          <p:sp>
            <p:nvSpPr>
              <p:cNvPr id="1126" name="Google Shape;1126;p3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33"/>
            <p:cNvGrpSpPr/>
            <p:nvPr/>
          </p:nvGrpSpPr>
          <p:grpSpPr>
            <a:xfrm>
              <a:off x="1100531" y="2288587"/>
              <a:ext cx="63794" cy="54631"/>
              <a:chOff x="3632509" y="3274438"/>
              <a:chExt cx="37783" cy="32357"/>
            </a:xfrm>
          </p:grpSpPr>
          <p:sp>
            <p:nvSpPr>
              <p:cNvPr id="1129" name="Google Shape;1129;p3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33"/>
            <p:cNvGrpSpPr/>
            <p:nvPr/>
          </p:nvGrpSpPr>
          <p:grpSpPr>
            <a:xfrm>
              <a:off x="1563008" y="2327628"/>
              <a:ext cx="63780" cy="54790"/>
              <a:chOff x="3906424" y="3297561"/>
              <a:chExt cx="37776" cy="32451"/>
            </a:xfrm>
          </p:grpSpPr>
          <p:sp>
            <p:nvSpPr>
              <p:cNvPr id="1132" name="Google Shape;1132;p3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33"/>
            <p:cNvGrpSpPr/>
            <p:nvPr/>
          </p:nvGrpSpPr>
          <p:grpSpPr>
            <a:xfrm>
              <a:off x="1494899" y="2521028"/>
              <a:ext cx="63780" cy="54631"/>
              <a:chOff x="3866084" y="3412107"/>
              <a:chExt cx="37776" cy="32357"/>
            </a:xfrm>
          </p:grpSpPr>
          <p:sp>
            <p:nvSpPr>
              <p:cNvPr id="1135" name="Google Shape;1135;p3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33"/>
            <p:cNvGrpSpPr/>
            <p:nvPr/>
          </p:nvGrpSpPr>
          <p:grpSpPr>
            <a:xfrm>
              <a:off x="1761387" y="3119232"/>
              <a:ext cx="63794" cy="54631"/>
              <a:chOff x="4023919" y="3766409"/>
              <a:chExt cx="37783" cy="32357"/>
            </a:xfrm>
          </p:grpSpPr>
          <p:sp>
            <p:nvSpPr>
              <p:cNvPr id="1138" name="Google Shape;1138;p3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33"/>
            <p:cNvGrpSpPr/>
            <p:nvPr/>
          </p:nvGrpSpPr>
          <p:grpSpPr>
            <a:xfrm>
              <a:off x="1676904" y="3141249"/>
              <a:ext cx="63780" cy="54631"/>
              <a:chOff x="3973882" y="3779449"/>
              <a:chExt cx="37776" cy="32357"/>
            </a:xfrm>
          </p:grpSpPr>
          <p:sp>
            <p:nvSpPr>
              <p:cNvPr id="1141" name="Google Shape;1141;p3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33"/>
            <p:cNvGrpSpPr/>
            <p:nvPr/>
          </p:nvGrpSpPr>
          <p:grpSpPr>
            <a:xfrm>
              <a:off x="1844927" y="3240153"/>
              <a:ext cx="63780" cy="54671"/>
              <a:chOff x="4073398" y="3838028"/>
              <a:chExt cx="37776" cy="32380"/>
            </a:xfrm>
          </p:grpSpPr>
          <p:sp>
            <p:nvSpPr>
              <p:cNvPr id="1144" name="Google Shape;1144;p3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33"/>
            <p:cNvGrpSpPr/>
            <p:nvPr/>
          </p:nvGrpSpPr>
          <p:grpSpPr>
            <a:xfrm>
              <a:off x="2299569" y="3757593"/>
              <a:ext cx="63740" cy="54644"/>
              <a:chOff x="4342672" y="4144496"/>
              <a:chExt cx="37752" cy="32364"/>
            </a:xfrm>
          </p:grpSpPr>
          <p:sp>
            <p:nvSpPr>
              <p:cNvPr id="1147" name="Google Shape;1147;p3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33"/>
            <p:cNvGrpSpPr/>
            <p:nvPr/>
          </p:nvGrpSpPr>
          <p:grpSpPr>
            <a:xfrm>
              <a:off x="2407144" y="3609648"/>
              <a:ext cx="63794" cy="54644"/>
              <a:chOff x="4406386" y="4056872"/>
              <a:chExt cx="37783" cy="32364"/>
            </a:xfrm>
          </p:grpSpPr>
          <p:sp>
            <p:nvSpPr>
              <p:cNvPr id="1150" name="Google Shape;1150;p3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33"/>
            <p:cNvGrpSpPr/>
            <p:nvPr/>
          </p:nvGrpSpPr>
          <p:grpSpPr>
            <a:xfrm>
              <a:off x="2201210" y="3927713"/>
              <a:ext cx="63794" cy="54631"/>
              <a:chOff x="4284416" y="4245254"/>
              <a:chExt cx="37783" cy="32357"/>
            </a:xfrm>
          </p:grpSpPr>
          <p:sp>
            <p:nvSpPr>
              <p:cNvPr id="1153" name="Google Shape;1153;p3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33"/>
            <p:cNvGrpSpPr/>
            <p:nvPr/>
          </p:nvGrpSpPr>
          <p:grpSpPr>
            <a:xfrm>
              <a:off x="2090859" y="4072922"/>
              <a:ext cx="63780" cy="54644"/>
              <a:chOff x="4219057" y="4331258"/>
              <a:chExt cx="37776" cy="32364"/>
            </a:xfrm>
          </p:grpSpPr>
          <p:sp>
            <p:nvSpPr>
              <p:cNvPr id="1156" name="Google Shape;1156;p3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33"/>
            <p:cNvGrpSpPr/>
            <p:nvPr/>
          </p:nvGrpSpPr>
          <p:grpSpPr>
            <a:xfrm>
              <a:off x="2065642" y="3752852"/>
              <a:ext cx="56556" cy="48456"/>
              <a:chOff x="4204122" y="4141688"/>
              <a:chExt cx="33497" cy="28699"/>
            </a:xfrm>
          </p:grpSpPr>
          <p:sp>
            <p:nvSpPr>
              <p:cNvPr id="1159" name="Google Shape;1159;p3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33"/>
            <p:cNvGrpSpPr/>
            <p:nvPr/>
          </p:nvGrpSpPr>
          <p:grpSpPr>
            <a:xfrm>
              <a:off x="2230132" y="3520159"/>
              <a:ext cx="65706" cy="56264"/>
              <a:chOff x="4301546" y="4003869"/>
              <a:chExt cx="38916" cy="33324"/>
            </a:xfrm>
          </p:grpSpPr>
          <p:sp>
            <p:nvSpPr>
              <p:cNvPr id="1162" name="Google Shape;1162;p3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33"/>
            <p:cNvGrpSpPr/>
            <p:nvPr/>
          </p:nvGrpSpPr>
          <p:grpSpPr>
            <a:xfrm>
              <a:off x="2076716" y="3386437"/>
              <a:ext cx="61709" cy="52958"/>
              <a:chOff x="4210681" y="3924669"/>
              <a:chExt cx="36549" cy="31366"/>
            </a:xfrm>
          </p:grpSpPr>
          <p:sp>
            <p:nvSpPr>
              <p:cNvPr id="1165" name="Google Shape;1165;p3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33"/>
            <p:cNvGrpSpPr/>
            <p:nvPr/>
          </p:nvGrpSpPr>
          <p:grpSpPr>
            <a:xfrm>
              <a:off x="1700355" y="2887017"/>
              <a:ext cx="53183" cy="45574"/>
              <a:chOff x="3987771" y="3628874"/>
              <a:chExt cx="31499" cy="26993"/>
            </a:xfrm>
          </p:grpSpPr>
          <p:sp>
            <p:nvSpPr>
              <p:cNvPr id="1168" name="Google Shape;1168;p3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33"/>
            <p:cNvGrpSpPr/>
            <p:nvPr/>
          </p:nvGrpSpPr>
          <p:grpSpPr>
            <a:xfrm>
              <a:off x="1868537" y="3134875"/>
              <a:ext cx="53024" cy="45415"/>
              <a:chOff x="4087382" y="3775674"/>
              <a:chExt cx="31405" cy="26898"/>
            </a:xfrm>
          </p:grpSpPr>
          <p:sp>
            <p:nvSpPr>
              <p:cNvPr id="1171" name="Google Shape;1171;p3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33"/>
            <p:cNvGrpSpPr/>
            <p:nvPr/>
          </p:nvGrpSpPr>
          <p:grpSpPr>
            <a:xfrm>
              <a:off x="1921708" y="3271572"/>
              <a:ext cx="53024" cy="45428"/>
              <a:chOff x="4118873" y="3856637"/>
              <a:chExt cx="31405" cy="26906"/>
            </a:xfrm>
          </p:grpSpPr>
          <p:sp>
            <p:nvSpPr>
              <p:cNvPr id="1174" name="Google Shape;1174;p3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33"/>
            <p:cNvGrpSpPr/>
            <p:nvPr/>
          </p:nvGrpSpPr>
          <p:grpSpPr>
            <a:xfrm>
              <a:off x="2005566" y="2904997"/>
              <a:ext cx="53183" cy="45428"/>
              <a:chOff x="4168541" y="3639523"/>
              <a:chExt cx="31499" cy="26906"/>
            </a:xfrm>
          </p:grpSpPr>
          <p:sp>
            <p:nvSpPr>
              <p:cNvPr id="1177" name="Google Shape;1177;p3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33"/>
            <p:cNvGrpSpPr/>
            <p:nvPr/>
          </p:nvGrpSpPr>
          <p:grpSpPr>
            <a:xfrm>
              <a:off x="1663240" y="2489688"/>
              <a:ext cx="53024" cy="45495"/>
              <a:chOff x="3965789" y="3393545"/>
              <a:chExt cx="31405" cy="26945"/>
            </a:xfrm>
          </p:grpSpPr>
          <p:sp>
            <p:nvSpPr>
              <p:cNvPr id="1180" name="Google Shape;1180;p3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33"/>
            <p:cNvGrpSpPr/>
            <p:nvPr/>
          </p:nvGrpSpPr>
          <p:grpSpPr>
            <a:xfrm>
              <a:off x="1594653" y="2654245"/>
              <a:ext cx="53024" cy="45588"/>
              <a:chOff x="3925166" y="3491008"/>
              <a:chExt cx="31405" cy="27001"/>
            </a:xfrm>
          </p:grpSpPr>
          <p:sp>
            <p:nvSpPr>
              <p:cNvPr id="1183" name="Google Shape;1183;p3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33"/>
            <p:cNvGrpSpPr/>
            <p:nvPr/>
          </p:nvGrpSpPr>
          <p:grpSpPr>
            <a:xfrm>
              <a:off x="1185518" y="2400930"/>
              <a:ext cx="53011" cy="45415"/>
              <a:chOff x="3682845" y="3340976"/>
              <a:chExt cx="31397" cy="26898"/>
            </a:xfrm>
          </p:grpSpPr>
          <p:sp>
            <p:nvSpPr>
              <p:cNvPr id="1186" name="Google Shape;1186;p3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33"/>
            <p:cNvGrpSpPr/>
            <p:nvPr/>
          </p:nvGrpSpPr>
          <p:grpSpPr>
            <a:xfrm>
              <a:off x="1375545" y="2422456"/>
              <a:ext cx="53183" cy="45574"/>
              <a:chOff x="3795393" y="3353725"/>
              <a:chExt cx="31499" cy="26993"/>
            </a:xfrm>
          </p:grpSpPr>
          <p:sp>
            <p:nvSpPr>
              <p:cNvPr id="1189" name="Google Shape;1189;p3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33"/>
            <p:cNvGrpSpPr/>
            <p:nvPr/>
          </p:nvGrpSpPr>
          <p:grpSpPr>
            <a:xfrm>
              <a:off x="2019695" y="4126889"/>
              <a:ext cx="65719" cy="56251"/>
              <a:chOff x="4176909" y="4363221"/>
              <a:chExt cx="38924" cy="33316"/>
            </a:xfrm>
          </p:grpSpPr>
          <p:sp>
            <p:nvSpPr>
              <p:cNvPr id="1192" name="Google Shape;1192;p3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33"/>
            <p:cNvGrpSpPr/>
            <p:nvPr/>
          </p:nvGrpSpPr>
          <p:grpSpPr>
            <a:xfrm>
              <a:off x="2102903" y="3526560"/>
              <a:ext cx="56663" cy="48576"/>
              <a:chOff x="4226191" y="4007660"/>
              <a:chExt cx="33560" cy="28770"/>
            </a:xfrm>
          </p:grpSpPr>
          <p:sp>
            <p:nvSpPr>
              <p:cNvPr id="1195" name="Google Shape;1195;p3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33"/>
            <p:cNvGrpSpPr/>
            <p:nvPr/>
          </p:nvGrpSpPr>
          <p:grpSpPr>
            <a:xfrm>
              <a:off x="1041903" y="2461829"/>
              <a:ext cx="56716" cy="48456"/>
              <a:chOff x="3597785" y="3377045"/>
              <a:chExt cx="33591" cy="28699"/>
            </a:xfrm>
          </p:grpSpPr>
          <p:sp>
            <p:nvSpPr>
              <p:cNvPr id="1198" name="Google Shape;1198;p3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33"/>
            <p:cNvGrpSpPr/>
            <p:nvPr/>
          </p:nvGrpSpPr>
          <p:grpSpPr>
            <a:xfrm>
              <a:off x="1531682" y="2956109"/>
              <a:ext cx="56716" cy="48443"/>
              <a:chOff x="3887870" y="3669796"/>
              <a:chExt cx="33591" cy="28692"/>
            </a:xfrm>
          </p:grpSpPr>
          <p:sp>
            <p:nvSpPr>
              <p:cNvPr id="1201" name="Google Shape;1201;p3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33"/>
            <p:cNvGrpSpPr/>
            <p:nvPr/>
          </p:nvGrpSpPr>
          <p:grpSpPr>
            <a:xfrm>
              <a:off x="1414254" y="2638403"/>
              <a:ext cx="56556" cy="48576"/>
              <a:chOff x="3818320" y="3481625"/>
              <a:chExt cx="33497" cy="28770"/>
            </a:xfrm>
          </p:grpSpPr>
          <p:sp>
            <p:nvSpPr>
              <p:cNvPr id="1204" name="Google Shape;1204;p3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33"/>
            <p:cNvGrpSpPr/>
            <p:nvPr/>
          </p:nvGrpSpPr>
          <p:grpSpPr>
            <a:xfrm>
              <a:off x="2190613" y="3717835"/>
              <a:ext cx="63302" cy="54246"/>
              <a:chOff x="4278139" y="4120948"/>
              <a:chExt cx="37492" cy="32129"/>
            </a:xfrm>
          </p:grpSpPr>
          <p:sp>
            <p:nvSpPr>
              <p:cNvPr id="1207" name="Google Shape;1207;p3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33"/>
            <p:cNvGrpSpPr/>
            <p:nvPr/>
          </p:nvGrpSpPr>
          <p:grpSpPr>
            <a:xfrm>
              <a:off x="2429958" y="3475448"/>
              <a:ext cx="56556" cy="48443"/>
              <a:chOff x="4419898" y="3977388"/>
              <a:chExt cx="33497" cy="28692"/>
            </a:xfrm>
          </p:grpSpPr>
          <p:sp>
            <p:nvSpPr>
              <p:cNvPr id="1210" name="Google Shape;1210;p3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 name="Google Shape;1212;p33"/>
            <p:cNvGrpSpPr/>
            <p:nvPr/>
          </p:nvGrpSpPr>
          <p:grpSpPr>
            <a:xfrm>
              <a:off x="1989339" y="3572188"/>
              <a:ext cx="56556" cy="48562"/>
              <a:chOff x="4158930" y="4034684"/>
              <a:chExt cx="33497" cy="28762"/>
            </a:xfrm>
          </p:grpSpPr>
          <p:sp>
            <p:nvSpPr>
              <p:cNvPr id="1213" name="Google Shape;1213;p3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33"/>
            <p:cNvGrpSpPr/>
            <p:nvPr/>
          </p:nvGrpSpPr>
          <p:grpSpPr>
            <a:xfrm>
              <a:off x="1948850" y="3441108"/>
              <a:ext cx="56556" cy="48576"/>
              <a:chOff x="4134949" y="3957049"/>
              <a:chExt cx="33497" cy="28770"/>
            </a:xfrm>
          </p:grpSpPr>
          <p:sp>
            <p:nvSpPr>
              <p:cNvPr id="1216" name="Google Shape;1216;p3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33"/>
            <p:cNvGrpSpPr/>
            <p:nvPr/>
          </p:nvGrpSpPr>
          <p:grpSpPr>
            <a:xfrm>
              <a:off x="2047967" y="3824972"/>
              <a:ext cx="73580" cy="62917"/>
              <a:chOff x="4193653" y="4184403"/>
              <a:chExt cx="43580" cy="37264"/>
            </a:xfrm>
          </p:grpSpPr>
          <p:sp>
            <p:nvSpPr>
              <p:cNvPr id="1219" name="Google Shape;1219;p3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33"/>
            <p:cNvGrpSpPr/>
            <p:nvPr/>
          </p:nvGrpSpPr>
          <p:grpSpPr>
            <a:xfrm>
              <a:off x="2301136" y="3418812"/>
              <a:ext cx="73580" cy="62997"/>
              <a:chOff x="4343600" y="3943844"/>
              <a:chExt cx="43580" cy="37312"/>
            </a:xfrm>
          </p:grpSpPr>
          <p:sp>
            <p:nvSpPr>
              <p:cNvPr id="1222" name="Google Shape;1222;p3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33"/>
            <p:cNvGrpSpPr/>
            <p:nvPr/>
          </p:nvGrpSpPr>
          <p:grpSpPr>
            <a:xfrm>
              <a:off x="2011980" y="2469677"/>
              <a:ext cx="53183" cy="45588"/>
              <a:chOff x="4172339" y="3381693"/>
              <a:chExt cx="31499" cy="27001"/>
            </a:xfrm>
          </p:grpSpPr>
          <p:sp>
            <p:nvSpPr>
              <p:cNvPr id="1225" name="Google Shape;1225;p3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0" name="Shape 1230"/>
        <p:cNvGrpSpPr/>
        <p:nvPr/>
      </p:nvGrpSpPr>
      <p:grpSpPr>
        <a:xfrm>
          <a:off x="0" y="0"/>
          <a:ext cx="0" cy="0"/>
          <a:chOff x="0" y="0"/>
          <a:chExt cx="0" cy="0"/>
        </a:xfrm>
      </p:grpSpPr>
      <p:sp>
        <p:nvSpPr>
          <p:cNvPr id="1231" name="Google Shape;1231;p34"/>
          <p:cNvSpPr txBox="1"/>
          <p:nvPr>
            <p:ph type="title"/>
          </p:nvPr>
        </p:nvSpPr>
        <p:spPr>
          <a:xfrm>
            <a:off x="720000" y="196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Bibliography</a:t>
            </a:r>
            <a:endParaRPr/>
          </a:p>
        </p:txBody>
      </p:sp>
      <p:sp>
        <p:nvSpPr>
          <p:cNvPr id="1232" name="Google Shape;1232;p34"/>
          <p:cNvSpPr txBox="1"/>
          <p:nvPr>
            <p:ph idx="1" type="body"/>
          </p:nvPr>
        </p:nvSpPr>
        <p:spPr>
          <a:xfrm>
            <a:off x="179300" y="918875"/>
            <a:ext cx="8706900" cy="4224600"/>
          </a:xfrm>
          <a:prstGeom prst="rect">
            <a:avLst/>
          </a:prstGeom>
          <a:solidFill>
            <a:schemeClr val="dk1">
              <a:alpha val="56699"/>
            </a:schemeClr>
          </a:solidFill>
        </p:spPr>
        <p:txBody>
          <a:bodyPr anchorCtr="0" anchor="t" bIns="91425" lIns="234000" spcFirstLastPara="1" rIns="234000" wrap="square" tIns="234000">
            <a:noAutofit/>
          </a:bodyPr>
          <a:lstStyle/>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Editor, F. (2022, October 06). Importance of Intuitive Interface and Its Uses in the Metaverse. Retrieved from https://futurside.com/importance-of-intuitive-interface-and-its-uses-in-the-metaverse/</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Feldman, B. (2022, October 17). How Video Gamers Beat NFTs. Retrieved from </a:t>
            </a:r>
            <a:r>
              <a:rPr lang="en" sz="1100" u="sng">
                <a:solidFill>
                  <a:schemeClr val="lt2"/>
                </a:solidFill>
                <a:latin typeface="Arial"/>
                <a:ea typeface="Arial"/>
                <a:cs typeface="Arial"/>
                <a:sym typeface="Arial"/>
                <a:hlinkClick r:id="rId3">
                  <a:extLst>
                    <a:ext uri="{A12FA001-AC4F-418D-AE19-62706E023703}">
                      <ahyp:hlinkClr val="tx"/>
                    </a:ext>
                  </a:extLst>
                </a:hlinkClick>
              </a:rPr>
              <a:t>https://webcache.googleusercontent.com/search?q=cache:6hHvGBj2QzMJ:https://www.bloomberg.com/news/features/2022-10-17/how-gamers-beat-nfts&amp;cd=1&amp;hl=en&amp;ct=clnk&amp;gl=ca&amp;client=safari</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Fonarov, O. (2022, October 12). Council Post: What Is The Role Of NFTs In The Metaverse? Retrieved from https://www.forbes.com/sites/forbestechcouncil/2022/03/11/what-is-the-role-of-nfts-in-the-metaverse/?sh=c6ae4a6bb87dhttps://www.plainconcepts.com/nft-blockchain-metaverse/</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Gamespad. (2022, September 22). Emerging Business Opportunities in the Metaverse: Report 2022 by GamesPad. Retrieved from https://www.globenewswire.com/en/news-release/2022/09/22/2520915/0/en/Emerging-Business-Opportunities-in-the-Metaverse-Report-2022-by-GamesPad.html</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Inc., S. (n.d.). Request Box. Retrieved from https://skeb.jp/works?sort=date&amp;genre=art</a:t>
            </a:r>
            <a:endParaRPr sz="1100">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6" name="Shape 1236"/>
        <p:cNvGrpSpPr/>
        <p:nvPr/>
      </p:nvGrpSpPr>
      <p:grpSpPr>
        <a:xfrm>
          <a:off x="0" y="0"/>
          <a:ext cx="0" cy="0"/>
          <a:chOff x="0" y="0"/>
          <a:chExt cx="0" cy="0"/>
        </a:xfrm>
      </p:grpSpPr>
      <p:sp>
        <p:nvSpPr>
          <p:cNvPr id="1237" name="Google Shape;1237;p3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Bibliography</a:t>
            </a:r>
            <a:endParaRPr/>
          </a:p>
        </p:txBody>
      </p:sp>
      <p:sp>
        <p:nvSpPr>
          <p:cNvPr id="1238" name="Google Shape;1238;p35"/>
          <p:cNvSpPr txBox="1"/>
          <p:nvPr>
            <p:ph idx="1" type="body"/>
          </p:nvPr>
        </p:nvSpPr>
        <p:spPr>
          <a:xfrm>
            <a:off x="720000" y="1152475"/>
            <a:ext cx="7704000" cy="3786300"/>
          </a:xfrm>
          <a:prstGeom prst="rect">
            <a:avLst/>
          </a:prstGeom>
          <a:solidFill>
            <a:schemeClr val="dk1">
              <a:alpha val="56699"/>
            </a:schemeClr>
          </a:solidFill>
        </p:spPr>
        <p:txBody>
          <a:bodyPr anchorCtr="0" anchor="t" bIns="91425" lIns="234000" spcFirstLastPara="1" rIns="234000" wrap="square" tIns="234000">
            <a:noAutofit/>
          </a:bodyPr>
          <a:lstStyle/>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Jaloza, L. B. (2022, May 17). Inside Facebook Reality Labs: The next era of human-computer interaction. Retrieved from https://tech.fb.com/ar-vr/2021/03/inside-facebook-reality-labs-the-next-era-of-human-computer-interaction/</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The Metaverse Will Give Designers the Chance to Create a Better World. (n.d.). Retrieved from https://builtin.com/design-ux/virtual-world-design-ethics</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Nir Kshetri Professor of Management. (2022, September 13). Six benefits that the metaverse offers to colleges and universities. Retrieved from https://theconversation.com/six-benefits-that-the-metaverse-offers-to-colleges-and-universities-188950</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Rasha. (2021, September 02). NFTs and Canadian Copyright Law. Retrieved from https://mcmillan.ca/insights/nfts-and-canadian-copyright-law/</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t/>
            </a:r>
            <a:endParaRPr sz="1100">
              <a:solidFill>
                <a:srgbClr val="000000"/>
              </a:solidFill>
              <a:latin typeface="Arial"/>
              <a:ea typeface="Arial"/>
              <a:cs typeface="Arial"/>
              <a:sym typeface="Arial"/>
            </a:endParaRPr>
          </a:p>
          <a:p>
            <a:pPr indent="-381000" lvl="0" marL="381000" rtl="0" algn="l">
              <a:lnSpc>
                <a:spcPct val="200000"/>
              </a:lnSpc>
              <a:spcBef>
                <a:spcPts val="0"/>
              </a:spcBef>
              <a:spcAft>
                <a:spcPts val="0"/>
              </a:spcAft>
              <a:buNone/>
            </a:pPr>
            <a:r>
              <a:t/>
            </a:r>
            <a:endParaRPr sz="1100">
              <a:solidFill>
                <a:schemeClr val="lt2"/>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 name="Shape 1242"/>
        <p:cNvGrpSpPr/>
        <p:nvPr/>
      </p:nvGrpSpPr>
      <p:grpSpPr>
        <a:xfrm>
          <a:off x="0" y="0"/>
          <a:ext cx="0" cy="0"/>
          <a:chOff x="0" y="0"/>
          <a:chExt cx="0" cy="0"/>
        </a:xfrm>
      </p:grpSpPr>
      <p:sp>
        <p:nvSpPr>
          <p:cNvPr id="1243" name="Google Shape;1243;p36"/>
          <p:cNvSpPr txBox="1"/>
          <p:nvPr>
            <p:ph type="title"/>
          </p:nvPr>
        </p:nvSpPr>
        <p:spPr>
          <a:xfrm>
            <a:off x="720000" y="4201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Bibliography</a:t>
            </a:r>
            <a:endParaRPr/>
          </a:p>
        </p:txBody>
      </p:sp>
      <p:sp>
        <p:nvSpPr>
          <p:cNvPr id="1244" name="Google Shape;1244;p36"/>
          <p:cNvSpPr txBox="1"/>
          <p:nvPr>
            <p:ph idx="1" type="body"/>
          </p:nvPr>
        </p:nvSpPr>
        <p:spPr>
          <a:xfrm>
            <a:off x="89650" y="1210225"/>
            <a:ext cx="8931300" cy="3728700"/>
          </a:xfrm>
          <a:prstGeom prst="rect">
            <a:avLst/>
          </a:prstGeom>
          <a:solidFill>
            <a:schemeClr val="dk1">
              <a:alpha val="56699"/>
            </a:schemeClr>
          </a:solidFill>
        </p:spPr>
        <p:txBody>
          <a:bodyPr anchorCtr="0" anchor="t" bIns="91425" lIns="234000" spcFirstLastPara="1" rIns="234000" wrap="square" tIns="234000">
            <a:noAutofit/>
          </a:bodyPr>
          <a:lstStyle/>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Ravenscraft, E. (2022, April 25). What Is the Metaverse, Exactly? Retrieved from https://www.wired.com/story/what-is-the-metaverse/</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Research trends: What's next for human-computer interaction in the metaverse and beyond. (n.d.). Retrieved from </a:t>
            </a:r>
            <a:r>
              <a:rPr lang="en" sz="1100" u="sng">
                <a:solidFill>
                  <a:schemeClr val="lt2"/>
                </a:solidFill>
                <a:latin typeface="Arial"/>
                <a:ea typeface="Arial"/>
                <a:cs typeface="Arial"/>
                <a:sym typeface="Arial"/>
                <a:hlinkClick r:id="rId3">
                  <a:extLst>
                    <a:ext uri="{A12FA001-AC4F-418D-AE19-62706E023703}">
                      <ahyp:hlinkClr val="tx"/>
                    </a:ext>
                  </a:extLst>
                </a:hlinkClick>
              </a:rPr>
              <a:t>https://research.adobe.com/news/research-trends-whats-next-for-human-computer-interaction-in-the-metaverse-and-beyond/</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Rodríguez, E. M. (2022, August 31). How important are NFTs and Blockchain in the Metaverse? Retrieved from https://www.plainconcepts.com/nft-blockchain-metaverse/</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Support Mochi Buddies on Ko-fi.com! ❤️. (n.d.). Retrieved from https://ko-fi.com/mochibuddies</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Tan, Z. (2022, July 11). Metaverse, HCI, and Its Future. Retrieved from https://www.atlantis-press.com/proceedings/mhehd-22/125975885</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Tassi, P. (2022, January 24). Fortnite's Vision Of The Metaverse Feels Like It Has Stalled. Retrieved from https://www.forbes.com/sites/paultassi/2022/01/21/fortnites-vision-of-the-metaverse-feels-like-it-has-stalled/?sh=52e9617b1df2</a:t>
            </a:r>
            <a:endParaRPr sz="1100">
              <a:solidFill>
                <a:schemeClr val="lt2"/>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8" name="Shape 1248"/>
        <p:cNvGrpSpPr/>
        <p:nvPr/>
      </p:nvGrpSpPr>
      <p:grpSpPr>
        <a:xfrm>
          <a:off x="0" y="0"/>
          <a:ext cx="0" cy="0"/>
          <a:chOff x="0" y="0"/>
          <a:chExt cx="0" cy="0"/>
        </a:xfrm>
      </p:grpSpPr>
      <p:sp>
        <p:nvSpPr>
          <p:cNvPr id="1249" name="Google Shape;1249;p3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Bibliography</a:t>
            </a:r>
            <a:endParaRPr/>
          </a:p>
        </p:txBody>
      </p:sp>
      <p:sp>
        <p:nvSpPr>
          <p:cNvPr id="1250" name="Google Shape;1250;p37"/>
          <p:cNvSpPr txBox="1"/>
          <p:nvPr>
            <p:ph idx="1" type="body"/>
          </p:nvPr>
        </p:nvSpPr>
        <p:spPr>
          <a:xfrm>
            <a:off x="720000" y="1152475"/>
            <a:ext cx="7704000" cy="3786300"/>
          </a:xfrm>
          <a:prstGeom prst="rect">
            <a:avLst/>
          </a:prstGeom>
          <a:solidFill>
            <a:schemeClr val="dk1">
              <a:alpha val="56699"/>
            </a:schemeClr>
          </a:solidFill>
        </p:spPr>
        <p:txBody>
          <a:bodyPr anchorCtr="0" anchor="t" bIns="91425" lIns="234000" spcFirstLastPara="1" rIns="234000" wrap="square" tIns="234000">
            <a:noAutofit/>
          </a:bodyPr>
          <a:lstStyle/>
          <a:p>
            <a:pPr indent="-381000" lvl="0" marL="381000" rtl="0" algn="l">
              <a:lnSpc>
                <a:spcPct val="200000"/>
              </a:lnSpc>
              <a:spcBef>
                <a:spcPts val="0"/>
              </a:spcBef>
              <a:spcAft>
                <a:spcPts val="0"/>
              </a:spcAft>
              <a:buNone/>
            </a:pPr>
            <a:r>
              <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Trias. (2022, June 07). Metaverse: An Open and Destined Future. Retrieved from https://medium.com/coinmonks/metaverse-an-open-and-destined-future-b652734fbdf2</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What Are NFTs? A Beginner's Guide by Meta. (2022, September 29). Retrieved from https://about.fb.com/news/2022/06/what-are-nfts-beginners-guide-by-meta/</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rPr lang="en" sz="1100">
                <a:solidFill>
                  <a:schemeClr val="lt2"/>
                </a:solidFill>
                <a:latin typeface="Arial"/>
                <a:ea typeface="Arial"/>
                <a:cs typeface="Arial"/>
                <a:sym typeface="Arial"/>
              </a:rPr>
              <a:t>Wootton, C. (2021, April 20). Inside Roblox's Vision for Its Metaverse. Retrieved from https://www.adweek.com/creativity/inside-robloxs-vision-for-its-metaverse/</a:t>
            </a:r>
            <a:endParaRPr sz="1500">
              <a:solidFill>
                <a:schemeClr val="lt2"/>
              </a:solidFill>
            </a:endParaRPr>
          </a:p>
          <a:p>
            <a:pPr indent="0" lvl="0" marL="0" rtl="0" algn="l">
              <a:lnSpc>
                <a:spcPct val="200000"/>
              </a:lnSpc>
              <a:spcBef>
                <a:spcPts val="0"/>
              </a:spcBef>
              <a:spcAft>
                <a:spcPts val="0"/>
              </a:spcAft>
              <a:buNone/>
            </a:pPr>
            <a:r>
              <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t/>
            </a:r>
            <a:endParaRPr sz="1500">
              <a:solidFill>
                <a:schemeClr val="lt2"/>
              </a:solidFill>
            </a:endParaRPr>
          </a:p>
          <a:p>
            <a:pPr indent="-381000" lvl="0" marL="381000" rtl="0" algn="l">
              <a:lnSpc>
                <a:spcPct val="200000"/>
              </a:lnSpc>
              <a:spcBef>
                <a:spcPts val="0"/>
              </a:spcBef>
              <a:spcAft>
                <a:spcPts val="0"/>
              </a:spcAft>
              <a:buNone/>
            </a:pPr>
            <a:r>
              <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t/>
            </a:r>
            <a:endParaRPr sz="1100">
              <a:solidFill>
                <a:schemeClr val="lt2"/>
              </a:solidFill>
              <a:latin typeface="Arial"/>
              <a:ea typeface="Arial"/>
              <a:cs typeface="Arial"/>
              <a:sym typeface="Arial"/>
            </a:endParaRPr>
          </a:p>
          <a:p>
            <a:pPr indent="-381000" lvl="0" marL="381000" rtl="0" algn="l">
              <a:lnSpc>
                <a:spcPct val="200000"/>
              </a:lnSpc>
              <a:spcBef>
                <a:spcPts val="0"/>
              </a:spcBef>
              <a:spcAft>
                <a:spcPts val="0"/>
              </a:spcAft>
              <a:buNone/>
            </a:pPr>
            <a:r>
              <a:t/>
            </a:r>
            <a:endParaRPr sz="1100">
              <a:solidFill>
                <a:schemeClr val="lt2"/>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4" name="Shape 104"/>
        <p:cNvGrpSpPr/>
        <p:nvPr/>
      </p:nvGrpSpPr>
      <p:grpSpPr>
        <a:xfrm>
          <a:off x="0" y="0"/>
          <a:ext cx="0" cy="0"/>
          <a:chOff x="0" y="0"/>
          <a:chExt cx="0" cy="0"/>
        </a:xfrm>
      </p:grpSpPr>
      <p:sp>
        <p:nvSpPr>
          <p:cNvPr id="105" name="Google Shape;105;p23"/>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t>What is the metaverse?</a:t>
            </a:r>
            <a:endParaRPr sz="3400"/>
          </a:p>
        </p:txBody>
      </p:sp>
      <p:sp>
        <p:nvSpPr>
          <p:cNvPr id="106" name="Google Shape;106;p23"/>
          <p:cNvSpPr txBox="1"/>
          <p:nvPr>
            <p:ph idx="1" type="body"/>
          </p:nvPr>
        </p:nvSpPr>
        <p:spPr>
          <a:xfrm>
            <a:off x="720000" y="1152475"/>
            <a:ext cx="7704000" cy="3606000"/>
          </a:xfrm>
          <a:prstGeom prst="rect">
            <a:avLst/>
          </a:prstGeom>
          <a:solidFill>
            <a:schemeClr val="dk1">
              <a:alpha val="56699"/>
            </a:schemeClr>
          </a:solidFill>
        </p:spPr>
        <p:txBody>
          <a:bodyPr anchorCtr="0" anchor="t" bIns="91425" lIns="234000" spcFirstLastPara="1" rIns="234000" wrap="square" tIns="234000">
            <a:noAutofit/>
          </a:bodyPr>
          <a:lstStyle/>
          <a:p>
            <a:pPr indent="-330200" lvl="0" marL="457200" rtl="0" algn="l">
              <a:lnSpc>
                <a:spcPct val="110000"/>
              </a:lnSpc>
              <a:spcBef>
                <a:spcPts val="0"/>
              </a:spcBef>
              <a:spcAft>
                <a:spcPts val="0"/>
              </a:spcAft>
              <a:buClr>
                <a:schemeClr val="lt2"/>
              </a:buClr>
              <a:buSzPts val="1600"/>
              <a:buChar char="●"/>
            </a:pPr>
            <a:r>
              <a:rPr lang="en" sz="1800">
                <a:solidFill>
                  <a:schemeClr val="lt2"/>
                </a:solidFill>
              </a:rPr>
              <a:t>Seen as a 3D digital space where multiple worlds come together to form one single network </a:t>
            </a:r>
            <a:endParaRPr sz="1800">
              <a:solidFill>
                <a:schemeClr val="lt2"/>
              </a:solidFill>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Users can </a:t>
            </a:r>
            <a:r>
              <a:rPr lang="en" sz="1800">
                <a:solidFill>
                  <a:schemeClr val="lt2"/>
                </a:solidFill>
              </a:rPr>
              <a:t>experience</a:t>
            </a:r>
            <a:r>
              <a:rPr lang="en" sz="1800">
                <a:solidFill>
                  <a:schemeClr val="lt2"/>
                </a:solidFill>
              </a:rPr>
              <a:t> these worlds with a single character </a:t>
            </a:r>
            <a:endParaRPr sz="1800">
              <a:solidFill>
                <a:schemeClr val="lt2"/>
              </a:solidFill>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Big companies envision a digital economy for users to interact with </a:t>
            </a:r>
            <a:endParaRPr sz="1800">
              <a:solidFill>
                <a:schemeClr val="lt2"/>
              </a:solidFill>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Virtual reality and augmented reality can potentially be the key to fully immerse users within the metaverse</a:t>
            </a:r>
            <a:endParaRPr sz="1800">
              <a:solidFill>
                <a:schemeClr val="lt2"/>
              </a:solidFill>
            </a:endParaRPr>
          </a:p>
          <a:p>
            <a:pPr indent="0" lvl="0" marL="0" rtl="0" algn="l">
              <a:spcBef>
                <a:spcPts val="0"/>
              </a:spcBef>
              <a:spcAft>
                <a:spcPts val="0"/>
              </a:spcAft>
              <a:buNone/>
            </a:pPr>
            <a:r>
              <a:t/>
            </a:r>
            <a:endParaRPr>
              <a:solidFill>
                <a:schemeClr val="lt2"/>
              </a:solidFill>
            </a:endParaRPr>
          </a:p>
          <a:p>
            <a:pPr indent="0" lvl="0" marL="0" rtl="0" algn="l">
              <a:spcBef>
                <a:spcPts val="1600"/>
              </a:spcBef>
              <a:spcAft>
                <a:spcPts val="1600"/>
              </a:spcAft>
              <a:buNone/>
            </a:pPr>
            <a:r>
              <a:t/>
            </a:r>
            <a:endParaRPr>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4"/>
          <p:cNvSpPr txBox="1"/>
          <p:nvPr>
            <p:ph idx="1" type="subTitle"/>
          </p:nvPr>
        </p:nvSpPr>
        <p:spPr>
          <a:xfrm flipH="1">
            <a:off x="5584135" y="3350000"/>
            <a:ext cx="1701300" cy="44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Fortnite</a:t>
            </a:r>
            <a:endParaRPr/>
          </a:p>
        </p:txBody>
      </p:sp>
      <p:sp>
        <p:nvSpPr>
          <p:cNvPr id="112" name="Google Shape;112;p24"/>
          <p:cNvSpPr txBox="1"/>
          <p:nvPr>
            <p:ph idx="2" type="subTitle"/>
          </p:nvPr>
        </p:nvSpPr>
        <p:spPr>
          <a:xfrm flipH="1">
            <a:off x="5079225" y="3799875"/>
            <a:ext cx="2711100" cy="7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Virtual concerts</a:t>
            </a:r>
            <a:endParaRPr/>
          </a:p>
        </p:txBody>
      </p:sp>
      <p:sp>
        <p:nvSpPr>
          <p:cNvPr id="113" name="Google Shape;113;p24"/>
          <p:cNvSpPr txBox="1"/>
          <p:nvPr>
            <p:ph idx="3" type="subTitle"/>
          </p:nvPr>
        </p:nvSpPr>
        <p:spPr>
          <a:xfrm flipH="1">
            <a:off x="1683035" y="3350000"/>
            <a:ext cx="1701300" cy="44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Roblox</a:t>
            </a:r>
            <a:endParaRPr/>
          </a:p>
        </p:txBody>
      </p:sp>
      <p:sp>
        <p:nvSpPr>
          <p:cNvPr id="114" name="Google Shape;114;p24"/>
          <p:cNvSpPr txBox="1"/>
          <p:nvPr>
            <p:ph idx="4" type="subTitle"/>
          </p:nvPr>
        </p:nvSpPr>
        <p:spPr>
          <a:xfrm flipH="1">
            <a:off x="1178125" y="3799875"/>
            <a:ext cx="2711100" cy="7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Multiple </a:t>
            </a:r>
            <a:r>
              <a:rPr lang="en"/>
              <a:t>worlds</a:t>
            </a:r>
            <a:r>
              <a:rPr lang="en"/>
              <a:t> to visit with a </a:t>
            </a:r>
            <a:r>
              <a:rPr lang="en"/>
              <a:t>single character</a:t>
            </a:r>
            <a:endParaRPr/>
          </a:p>
        </p:txBody>
      </p:sp>
      <p:sp>
        <p:nvSpPr>
          <p:cNvPr id="115" name="Google Shape;115;p24"/>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Current Examples of Metaverse</a:t>
            </a:r>
            <a:endParaRPr/>
          </a:p>
        </p:txBody>
      </p:sp>
      <p:pic>
        <p:nvPicPr>
          <p:cNvPr id="116" name="Google Shape;116;p24"/>
          <p:cNvPicPr preferRelativeResize="0"/>
          <p:nvPr/>
        </p:nvPicPr>
        <p:blipFill>
          <a:blip r:embed="rId3">
            <a:alphaModFix/>
          </a:blip>
          <a:stretch>
            <a:fillRect/>
          </a:stretch>
        </p:blipFill>
        <p:spPr>
          <a:xfrm>
            <a:off x="1179050" y="1456635"/>
            <a:ext cx="2711100" cy="1518215"/>
          </a:xfrm>
          <a:prstGeom prst="rect">
            <a:avLst/>
          </a:prstGeom>
          <a:noFill/>
          <a:ln>
            <a:noFill/>
          </a:ln>
        </p:spPr>
      </p:pic>
      <p:pic>
        <p:nvPicPr>
          <p:cNvPr id="117" name="Google Shape;117;p24"/>
          <p:cNvPicPr preferRelativeResize="0"/>
          <p:nvPr/>
        </p:nvPicPr>
        <p:blipFill>
          <a:blip r:embed="rId4">
            <a:alphaModFix/>
          </a:blip>
          <a:stretch>
            <a:fillRect/>
          </a:stretch>
        </p:blipFill>
        <p:spPr>
          <a:xfrm>
            <a:off x="4973323" y="1433775"/>
            <a:ext cx="2922900" cy="1564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 name="Shape 121"/>
        <p:cNvGrpSpPr/>
        <p:nvPr/>
      </p:nvGrpSpPr>
      <p:grpSpPr>
        <a:xfrm>
          <a:off x="0" y="0"/>
          <a:ext cx="0" cy="0"/>
          <a:chOff x="0" y="0"/>
          <a:chExt cx="0" cy="0"/>
        </a:xfrm>
      </p:grpSpPr>
      <p:sp>
        <p:nvSpPr>
          <p:cNvPr id="122" name="Google Shape;122;p25"/>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NFTs</a:t>
            </a:r>
            <a:endParaRPr sz="3000"/>
          </a:p>
        </p:txBody>
      </p:sp>
      <p:sp>
        <p:nvSpPr>
          <p:cNvPr id="123" name="Google Shape;123;p25"/>
          <p:cNvSpPr txBox="1"/>
          <p:nvPr>
            <p:ph idx="1" type="body"/>
          </p:nvPr>
        </p:nvSpPr>
        <p:spPr>
          <a:xfrm>
            <a:off x="720000" y="1152475"/>
            <a:ext cx="7704000" cy="3606000"/>
          </a:xfrm>
          <a:prstGeom prst="rect">
            <a:avLst/>
          </a:prstGeom>
          <a:solidFill>
            <a:schemeClr val="dk1">
              <a:alpha val="56699"/>
            </a:schemeClr>
          </a:solidFill>
        </p:spPr>
        <p:txBody>
          <a:bodyPr anchorCtr="0" anchor="t" bIns="91425" lIns="234000" spcFirstLastPara="1" rIns="234000" wrap="square" tIns="234000">
            <a:noAutofit/>
          </a:bodyPr>
          <a:lstStyle/>
          <a:p>
            <a:pPr indent="-330200" lvl="0" marL="457200" rtl="0" algn="l">
              <a:lnSpc>
                <a:spcPct val="110000"/>
              </a:lnSpc>
              <a:spcBef>
                <a:spcPts val="0"/>
              </a:spcBef>
              <a:spcAft>
                <a:spcPts val="0"/>
              </a:spcAft>
              <a:buClr>
                <a:schemeClr val="lt2"/>
              </a:buClr>
              <a:buSzPts val="1600"/>
              <a:buChar char="●"/>
            </a:pPr>
            <a:r>
              <a:rPr lang="en" sz="1800">
                <a:solidFill>
                  <a:schemeClr val="lt2"/>
                </a:solidFill>
              </a:rPr>
              <a:t>NFTs (non-fungible tokens) act as unique, virtual tokens that say somebody owns an item</a:t>
            </a:r>
            <a:endParaRPr sz="1800">
              <a:solidFill>
                <a:schemeClr val="lt2"/>
              </a:solidFill>
            </a:endParaRPr>
          </a:p>
          <a:p>
            <a:pPr indent="-330200" lvl="0" marL="457200" rtl="0" algn="l">
              <a:lnSpc>
                <a:spcPct val="110000"/>
              </a:lnSpc>
              <a:spcBef>
                <a:spcPts val="0"/>
              </a:spcBef>
              <a:spcAft>
                <a:spcPts val="0"/>
              </a:spcAft>
              <a:buClr>
                <a:schemeClr val="lt2"/>
              </a:buClr>
              <a:buSzPts val="1600"/>
              <a:buChar char="●"/>
            </a:pPr>
            <a:r>
              <a:rPr lang="en" sz="1800">
                <a:solidFill>
                  <a:schemeClr val="lt2"/>
                </a:solidFill>
              </a:rPr>
              <a:t>Virtual world requires virtual ownership </a:t>
            </a:r>
            <a:endParaRPr sz="1800">
              <a:solidFill>
                <a:schemeClr val="lt2"/>
              </a:solidFill>
            </a:endParaRPr>
          </a:p>
          <a:p>
            <a:pPr indent="-330200" lvl="0" marL="457200" rtl="0" algn="l">
              <a:lnSpc>
                <a:spcPct val="110000"/>
              </a:lnSpc>
              <a:spcBef>
                <a:spcPts val="0"/>
              </a:spcBef>
              <a:spcAft>
                <a:spcPts val="0"/>
              </a:spcAft>
              <a:buClr>
                <a:schemeClr val="lt2"/>
              </a:buClr>
              <a:buSzPts val="1600"/>
              <a:buChar char="●"/>
            </a:pPr>
            <a:r>
              <a:rPr lang="en" sz="1800">
                <a:solidFill>
                  <a:schemeClr val="lt2"/>
                </a:solidFill>
              </a:rPr>
              <a:t>Not interchangeable, unlike currency</a:t>
            </a:r>
            <a:endParaRPr sz="1800">
              <a:solidFill>
                <a:schemeClr val="lt2"/>
              </a:solidFill>
            </a:endParaRPr>
          </a:p>
          <a:p>
            <a:pPr indent="0" lvl="0" marL="0" rtl="0" algn="l">
              <a:lnSpc>
                <a:spcPct val="110000"/>
              </a:lnSpc>
              <a:spcBef>
                <a:spcPts val="0"/>
              </a:spcBef>
              <a:spcAft>
                <a:spcPts val="0"/>
              </a:spcAft>
              <a:buNone/>
            </a:pPr>
            <a:r>
              <a:t/>
            </a:r>
            <a:endParaRPr sz="1800">
              <a:solidFill>
                <a:schemeClr val="lt2"/>
              </a:solidFill>
            </a:endParaRPr>
          </a:p>
          <a:p>
            <a:pPr indent="-330200" lvl="0" marL="457200" rtl="0" algn="l">
              <a:lnSpc>
                <a:spcPct val="110000"/>
              </a:lnSpc>
              <a:spcBef>
                <a:spcPts val="0"/>
              </a:spcBef>
              <a:spcAft>
                <a:spcPts val="0"/>
              </a:spcAft>
              <a:buClr>
                <a:schemeClr val="lt2"/>
              </a:buClr>
              <a:buSzPts val="1600"/>
              <a:buChar char="●"/>
            </a:pPr>
            <a:r>
              <a:rPr lang="en" sz="1800">
                <a:solidFill>
                  <a:schemeClr val="lt2"/>
                </a:solidFill>
              </a:rPr>
              <a:t>Stored in “wallets” on the blockchain, which is a public, shared, and distributed database of transactions </a:t>
            </a:r>
            <a:endParaRPr sz="1800">
              <a:solidFill>
                <a:schemeClr val="lt2"/>
              </a:solidFill>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Decentralized rather than centralized databases used in most servers</a:t>
            </a:r>
            <a:endParaRPr b="1" sz="1800">
              <a:solidFill>
                <a:schemeClr val="lt2"/>
              </a:solidFill>
              <a:latin typeface="Fira Sans Condensed"/>
              <a:ea typeface="Fira Sans Condensed"/>
              <a:cs typeface="Fira Sans Condensed"/>
              <a:sym typeface="Fira Sans Condensed"/>
            </a:endParaRPr>
          </a:p>
          <a:p>
            <a:pPr indent="0" lvl="0" marL="0" rtl="0" algn="l">
              <a:lnSpc>
                <a:spcPct val="110000"/>
              </a:lnSpc>
              <a:spcBef>
                <a:spcPts val="0"/>
              </a:spcBef>
              <a:spcAft>
                <a:spcPts val="0"/>
              </a:spcAft>
              <a:buNone/>
            </a:pPr>
            <a:r>
              <a:t/>
            </a:r>
            <a:endParaRPr b="1" sz="1800">
              <a:solidFill>
                <a:schemeClr val="lt2"/>
              </a:solidFill>
              <a:latin typeface="Fira Sans Condensed"/>
              <a:ea typeface="Fira Sans Condensed"/>
              <a:cs typeface="Fira Sans Condensed"/>
              <a:sym typeface="Fira Sans Condensed"/>
            </a:endParaRPr>
          </a:p>
          <a:p>
            <a:pPr indent="0" lvl="0" marL="0" rtl="0" algn="l">
              <a:lnSpc>
                <a:spcPct val="110000"/>
              </a:lnSpc>
              <a:spcBef>
                <a:spcPts val="0"/>
              </a:spcBef>
              <a:spcAft>
                <a:spcPts val="0"/>
              </a:spcAft>
              <a:buNone/>
            </a:pPr>
            <a:r>
              <a:t/>
            </a:r>
            <a:endParaRPr b="1" sz="1800">
              <a:solidFill>
                <a:schemeClr val="lt2"/>
              </a:solidFill>
              <a:latin typeface="Fira Sans Condensed"/>
              <a:ea typeface="Fira Sans Condensed"/>
              <a:cs typeface="Fira Sans Condensed"/>
              <a:sym typeface="Fira Sans Condensed"/>
            </a:endParaRPr>
          </a:p>
          <a:p>
            <a:pPr indent="0" lvl="0" marL="0" rtl="0" algn="l">
              <a:lnSpc>
                <a:spcPct val="110000"/>
              </a:lnSpc>
              <a:spcBef>
                <a:spcPts val="0"/>
              </a:spcBef>
              <a:spcAft>
                <a:spcPts val="0"/>
              </a:spcAft>
              <a:buNone/>
            </a:pPr>
            <a:r>
              <a:t/>
            </a:r>
            <a:endParaRPr sz="1800">
              <a:solidFill>
                <a:schemeClr val="lt2"/>
              </a:solidFill>
            </a:endParaRPr>
          </a:p>
          <a:p>
            <a:pPr indent="0" lvl="0" marL="0" rtl="0" algn="l">
              <a:lnSpc>
                <a:spcPct val="110000"/>
              </a:lnSpc>
              <a:spcBef>
                <a:spcPts val="0"/>
              </a:spcBef>
              <a:spcAft>
                <a:spcPts val="0"/>
              </a:spcAft>
              <a:buNone/>
            </a:pPr>
            <a:r>
              <a:t/>
            </a:r>
            <a:endParaRPr sz="1800">
              <a:solidFill>
                <a:schemeClr val="lt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26"/>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NFTs and Metaverse</a:t>
            </a:r>
            <a:endParaRPr sz="3000"/>
          </a:p>
        </p:txBody>
      </p:sp>
      <p:sp>
        <p:nvSpPr>
          <p:cNvPr id="129" name="Google Shape;129;p26"/>
          <p:cNvSpPr txBox="1"/>
          <p:nvPr>
            <p:ph idx="1" type="body"/>
          </p:nvPr>
        </p:nvSpPr>
        <p:spPr>
          <a:xfrm>
            <a:off x="720000" y="1152475"/>
            <a:ext cx="7704000" cy="3606000"/>
          </a:xfrm>
          <a:prstGeom prst="rect">
            <a:avLst/>
          </a:prstGeom>
          <a:solidFill>
            <a:schemeClr val="dk1">
              <a:alpha val="56699"/>
            </a:schemeClr>
          </a:solidFill>
        </p:spPr>
        <p:txBody>
          <a:bodyPr anchorCtr="0" anchor="t" bIns="91425" lIns="234000" spcFirstLastPara="1" rIns="234000" wrap="square" tIns="234000">
            <a:noAutofit/>
          </a:bodyPr>
          <a:lstStyle/>
          <a:p>
            <a:pPr indent="-342900" lvl="0" marL="457200" rtl="0" algn="l">
              <a:lnSpc>
                <a:spcPct val="110000"/>
              </a:lnSpc>
              <a:spcBef>
                <a:spcPts val="0"/>
              </a:spcBef>
              <a:spcAft>
                <a:spcPts val="0"/>
              </a:spcAft>
              <a:buClr>
                <a:schemeClr val="lt2"/>
              </a:buClr>
              <a:buSzPts val="1800"/>
              <a:buChar char="●"/>
            </a:pPr>
            <a:r>
              <a:rPr lang="en" sz="1800">
                <a:solidFill>
                  <a:schemeClr val="lt2"/>
                </a:solidFill>
              </a:rPr>
              <a:t>NFTs can be exchanged in virtual marketplaces, so instead of buying on a website, someone could buy in a 3D metaverse world to make more immersive</a:t>
            </a:r>
            <a:endParaRPr sz="1800">
              <a:solidFill>
                <a:schemeClr val="lt2"/>
              </a:solidFill>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Can create virtual art galleries of NFTs to be explored in the metaverse</a:t>
            </a:r>
            <a:endParaRPr sz="1800">
              <a:solidFill>
                <a:schemeClr val="lt2"/>
              </a:solidFill>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Could be used to store virtual properties, like owning land in a metaverse </a:t>
            </a:r>
            <a:endParaRPr sz="1800">
              <a:solidFill>
                <a:schemeClr val="lt2"/>
              </a:solidFill>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An NFT in a wallet could be used to give someone access to a space, like a virtual ticket for the metaverse</a:t>
            </a:r>
            <a:endParaRPr sz="1800">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3" name="Shape 133"/>
        <p:cNvGrpSpPr/>
        <p:nvPr/>
      </p:nvGrpSpPr>
      <p:grpSpPr>
        <a:xfrm>
          <a:off x="0" y="0"/>
          <a:ext cx="0" cy="0"/>
          <a:chOff x="0" y="0"/>
          <a:chExt cx="0" cy="0"/>
        </a:xfrm>
      </p:grpSpPr>
      <p:sp>
        <p:nvSpPr>
          <p:cNvPr id="134" name="Google Shape;134;p2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NFTs Misconceptions and Challenges</a:t>
            </a:r>
            <a:endParaRPr sz="3000"/>
          </a:p>
        </p:txBody>
      </p:sp>
      <p:sp>
        <p:nvSpPr>
          <p:cNvPr id="135" name="Google Shape;135;p27"/>
          <p:cNvSpPr txBox="1"/>
          <p:nvPr>
            <p:ph idx="1" type="body"/>
          </p:nvPr>
        </p:nvSpPr>
        <p:spPr>
          <a:xfrm>
            <a:off x="720000" y="1152475"/>
            <a:ext cx="7704000" cy="3606000"/>
          </a:xfrm>
          <a:prstGeom prst="rect">
            <a:avLst/>
          </a:prstGeom>
          <a:solidFill>
            <a:schemeClr val="dk1">
              <a:alpha val="56699"/>
            </a:schemeClr>
          </a:solidFill>
        </p:spPr>
        <p:txBody>
          <a:bodyPr anchorCtr="0" anchor="t" bIns="91425" lIns="234000" spcFirstLastPara="1" rIns="234000" wrap="square" tIns="234000">
            <a:noAutofit/>
          </a:bodyPr>
          <a:lstStyle/>
          <a:p>
            <a:pPr indent="0" lvl="0" marL="0" rtl="0" algn="l">
              <a:lnSpc>
                <a:spcPct val="110000"/>
              </a:lnSpc>
              <a:spcBef>
                <a:spcPts val="0"/>
              </a:spcBef>
              <a:spcAft>
                <a:spcPts val="0"/>
              </a:spcAft>
              <a:buNone/>
            </a:pPr>
            <a:r>
              <a:rPr b="1" lang="en" sz="1800">
                <a:solidFill>
                  <a:schemeClr val="lt2"/>
                </a:solidFill>
                <a:latin typeface="Fira Sans Condensed"/>
                <a:ea typeface="Fira Sans Condensed"/>
                <a:cs typeface="Fira Sans Condensed"/>
                <a:sym typeface="Fira Sans Condensed"/>
              </a:rPr>
              <a:t>However: </a:t>
            </a:r>
            <a:endParaRPr b="1" sz="1800">
              <a:solidFill>
                <a:schemeClr val="lt2"/>
              </a:solidFill>
              <a:latin typeface="Fira Sans Condensed"/>
              <a:ea typeface="Fira Sans Condensed"/>
              <a:cs typeface="Fira Sans Condensed"/>
              <a:sym typeface="Fira Sans Condensed"/>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Similar to buying a physical painting, having an NFT does not necessitate copyright or moral rights unless negotiated otherwise</a:t>
            </a:r>
            <a:endParaRPr sz="1800">
              <a:solidFill>
                <a:schemeClr val="lt2"/>
              </a:solidFill>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Can’t undo fraudulent transactions </a:t>
            </a:r>
            <a:endParaRPr b="1" sz="1800">
              <a:solidFill>
                <a:schemeClr val="lt2"/>
              </a:solidFill>
              <a:latin typeface="Fira Sans Condensed"/>
              <a:ea typeface="Fira Sans Condensed"/>
              <a:cs typeface="Fira Sans Condensed"/>
              <a:sym typeface="Fira Sans Condensed"/>
            </a:endParaRPr>
          </a:p>
          <a:p>
            <a:pPr indent="-342900" lvl="0" marL="457200" rtl="0" algn="l">
              <a:lnSpc>
                <a:spcPct val="110000"/>
              </a:lnSpc>
              <a:spcBef>
                <a:spcPts val="0"/>
              </a:spcBef>
              <a:spcAft>
                <a:spcPts val="0"/>
              </a:spcAft>
              <a:buClr>
                <a:schemeClr val="lt2"/>
              </a:buClr>
              <a:buSzPts val="1800"/>
              <a:buChar char="●"/>
            </a:pPr>
            <a:r>
              <a:rPr lang="en" sz="1800">
                <a:solidFill>
                  <a:schemeClr val="lt2"/>
                </a:solidFill>
              </a:rPr>
              <a:t>Since NFTs can be exchanged for real money, integrations may result in things feeling more like “work” or attract users who are only in it for the money</a:t>
            </a:r>
            <a:endParaRPr sz="1800">
              <a:solidFill>
                <a:schemeClr val="lt2"/>
              </a:solidFill>
            </a:endParaRPr>
          </a:p>
          <a:p>
            <a:pPr indent="0" lvl="0" marL="0" rtl="0" algn="l">
              <a:lnSpc>
                <a:spcPct val="110000"/>
              </a:lnSpc>
              <a:spcBef>
                <a:spcPts val="0"/>
              </a:spcBef>
              <a:spcAft>
                <a:spcPts val="0"/>
              </a:spcAft>
              <a:buNone/>
            </a:pPr>
            <a:r>
              <a:t/>
            </a:r>
            <a:endParaRPr sz="1400">
              <a:solidFill>
                <a:schemeClr val="lt2"/>
              </a:solidFill>
            </a:endParaRPr>
          </a:p>
          <a:p>
            <a:pPr indent="0" lvl="0" marL="0" rtl="0" algn="l">
              <a:lnSpc>
                <a:spcPct val="110000"/>
              </a:lnSpc>
              <a:spcBef>
                <a:spcPts val="0"/>
              </a:spcBef>
              <a:spcAft>
                <a:spcPts val="0"/>
              </a:spcAft>
              <a:buNone/>
            </a:pPr>
            <a:r>
              <a:t/>
            </a:r>
            <a:endParaRPr sz="1400">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9" name="Shape 139"/>
        <p:cNvGrpSpPr/>
        <p:nvPr/>
      </p:nvGrpSpPr>
      <p:grpSpPr>
        <a:xfrm>
          <a:off x="0" y="0"/>
          <a:ext cx="0" cy="0"/>
          <a:chOff x="0" y="0"/>
          <a:chExt cx="0" cy="0"/>
        </a:xfrm>
      </p:grpSpPr>
      <p:sp>
        <p:nvSpPr>
          <p:cNvPr id="140" name="Google Shape;140;p28"/>
          <p:cNvSpPr txBox="1"/>
          <p:nvPr>
            <p:ph type="title"/>
          </p:nvPr>
        </p:nvSpPr>
        <p:spPr>
          <a:xfrm>
            <a:off x="967675" y="1483525"/>
            <a:ext cx="32685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Business Opportunities</a:t>
            </a:r>
            <a:endParaRPr/>
          </a:p>
        </p:txBody>
      </p:sp>
      <p:sp>
        <p:nvSpPr>
          <p:cNvPr id="141" name="Google Shape;141;p28"/>
          <p:cNvSpPr txBox="1"/>
          <p:nvPr>
            <p:ph idx="1" type="subTitle"/>
          </p:nvPr>
        </p:nvSpPr>
        <p:spPr>
          <a:xfrm>
            <a:off x="1022600" y="1924225"/>
            <a:ext cx="2939700" cy="1894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8FAFB"/>
                </a:solidFill>
              </a:rPr>
              <a:t>Potential to change all industries</a:t>
            </a:r>
            <a:endParaRPr>
              <a:solidFill>
                <a:srgbClr val="F8FAFB"/>
              </a:solidFill>
            </a:endParaRPr>
          </a:p>
          <a:p>
            <a:pPr indent="-304800" lvl="0" marL="457200" rtl="0" algn="l">
              <a:lnSpc>
                <a:spcPct val="100000"/>
              </a:lnSpc>
              <a:spcBef>
                <a:spcPts val="1600"/>
              </a:spcBef>
              <a:spcAft>
                <a:spcPts val="0"/>
              </a:spcAft>
              <a:buClr>
                <a:srgbClr val="F8FAFB"/>
              </a:buClr>
              <a:buSzPts val="1200"/>
              <a:buChar char="●"/>
            </a:pPr>
            <a:r>
              <a:rPr lang="en">
                <a:solidFill>
                  <a:srgbClr val="F8FAFB"/>
                </a:solidFill>
              </a:rPr>
              <a:t>Virtual real estate</a:t>
            </a:r>
            <a:endParaRPr>
              <a:solidFill>
                <a:srgbClr val="F8FAFB"/>
              </a:solidFill>
            </a:endParaRPr>
          </a:p>
          <a:p>
            <a:pPr indent="-304800" lvl="0" marL="457200" rtl="0" algn="l">
              <a:lnSpc>
                <a:spcPct val="100000"/>
              </a:lnSpc>
              <a:spcBef>
                <a:spcPts val="0"/>
              </a:spcBef>
              <a:spcAft>
                <a:spcPts val="0"/>
              </a:spcAft>
              <a:buClr>
                <a:srgbClr val="F8FAFB"/>
              </a:buClr>
              <a:buSzPts val="1200"/>
              <a:buChar char="●"/>
            </a:pPr>
            <a:r>
              <a:rPr lang="en">
                <a:solidFill>
                  <a:srgbClr val="F8FAFB"/>
                </a:solidFill>
              </a:rPr>
              <a:t>Gaming</a:t>
            </a:r>
            <a:endParaRPr>
              <a:solidFill>
                <a:srgbClr val="F8FAFB"/>
              </a:solidFill>
            </a:endParaRPr>
          </a:p>
          <a:p>
            <a:pPr indent="-304800" lvl="0" marL="457200" rtl="0" algn="l">
              <a:lnSpc>
                <a:spcPct val="100000"/>
              </a:lnSpc>
              <a:spcBef>
                <a:spcPts val="0"/>
              </a:spcBef>
              <a:spcAft>
                <a:spcPts val="0"/>
              </a:spcAft>
              <a:buClr>
                <a:srgbClr val="F8FAFB"/>
              </a:buClr>
              <a:buSzPts val="1200"/>
              <a:buChar char="●"/>
            </a:pPr>
            <a:r>
              <a:rPr lang="en">
                <a:solidFill>
                  <a:srgbClr val="F8FAFB"/>
                </a:solidFill>
              </a:rPr>
              <a:t>Shopping experience</a:t>
            </a:r>
            <a:endParaRPr>
              <a:solidFill>
                <a:srgbClr val="F8FAFB"/>
              </a:solidFill>
            </a:endParaRPr>
          </a:p>
          <a:p>
            <a:pPr indent="-304800" lvl="0" marL="457200" rtl="0" algn="l">
              <a:lnSpc>
                <a:spcPct val="100000"/>
              </a:lnSpc>
              <a:spcBef>
                <a:spcPts val="0"/>
              </a:spcBef>
              <a:spcAft>
                <a:spcPts val="0"/>
              </a:spcAft>
              <a:buClr>
                <a:srgbClr val="F8FAFB"/>
              </a:buClr>
              <a:buSzPts val="1200"/>
              <a:buChar char="●"/>
            </a:pPr>
            <a:r>
              <a:rPr lang="en">
                <a:solidFill>
                  <a:srgbClr val="F8FAFB"/>
                </a:solidFill>
              </a:rPr>
              <a:t>Marketing and advertising </a:t>
            </a:r>
            <a:endParaRPr>
              <a:solidFill>
                <a:srgbClr val="F8FAFB"/>
              </a:solidFill>
            </a:endParaRPr>
          </a:p>
          <a:p>
            <a:pPr indent="0" lvl="0" marL="0" rtl="0" algn="l">
              <a:lnSpc>
                <a:spcPct val="100000"/>
              </a:lnSpc>
              <a:spcBef>
                <a:spcPts val="1600"/>
              </a:spcBef>
              <a:spcAft>
                <a:spcPts val="0"/>
              </a:spcAft>
              <a:buNone/>
            </a:pPr>
            <a:r>
              <a:t/>
            </a:r>
            <a:endParaRPr/>
          </a:p>
          <a:p>
            <a:pPr indent="0" lvl="0" marL="0" rtl="0" algn="l">
              <a:lnSpc>
                <a:spcPct val="100000"/>
              </a:lnSpc>
              <a:spcBef>
                <a:spcPts val="1600"/>
              </a:spcBef>
              <a:spcAft>
                <a:spcPts val="1600"/>
              </a:spcAft>
              <a:buNone/>
            </a:pPr>
            <a:r>
              <a:t/>
            </a:r>
            <a:endParaRPr/>
          </a:p>
        </p:txBody>
      </p:sp>
      <p:sp>
        <p:nvSpPr>
          <p:cNvPr id="142" name="Google Shape;142;p28"/>
          <p:cNvSpPr txBox="1"/>
          <p:nvPr>
            <p:ph idx="9" type="title"/>
          </p:nvPr>
        </p:nvSpPr>
        <p:spPr>
          <a:xfrm>
            <a:off x="215237" y="1875000"/>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cxnSp>
        <p:nvCxnSpPr>
          <p:cNvPr id="143" name="Google Shape;143;p28"/>
          <p:cNvCxnSpPr/>
          <p:nvPr/>
        </p:nvCxnSpPr>
        <p:spPr>
          <a:xfrm>
            <a:off x="891438" y="1764878"/>
            <a:ext cx="6000" cy="2230800"/>
          </a:xfrm>
          <a:prstGeom prst="straightConnector1">
            <a:avLst/>
          </a:prstGeom>
          <a:noFill/>
          <a:ln cap="flat" cmpd="sng" w="19050">
            <a:solidFill>
              <a:schemeClr val="lt2"/>
            </a:solidFill>
            <a:prstDash val="solid"/>
            <a:round/>
            <a:headEnd len="med" w="med" type="oval"/>
            <a:tailEnd len="med" w="med" type="oval"/>
          </a:ln>
        </p:spPr>
      </p:cxnSp>
      <p:sp>
        <p:nvSpPr>
          <p:cNvPr id="144" name="Google Shape;144;p28"/>
          <p:cNvSpPr txBox="1"/>
          <p:nvPr>
            <p:ph type="title"/>
          </p:nvPr>
        </p:nvSpPr>
        <p:spPr>
          <a:xfrm>
            <a:off x="720100" y="5098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700"/>
              <a:t>Opportunities</a:t>
            </a:r>
            <a:endParaRPr sz="4300"/>
          </a:p>
        </p:txBody>
      </p:sp>
      <p:sp>
        <p:nvSpPr>
          <p:cNvPr id="145" name="Google Shape;145;p28"/>
          <p:cNvSpPr txBox="1"/>
          <p:nvPr>
            <p:ph idx="4" type="title"/>
          </p:nvPr>
        </p:nvSpPr>
        <p:spPr>
          <a:xfrm>
            <a:off x="5309474" y="1507275"/>
            <a:ext cx="36195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Simulations/Experiments</a:t>
            </a:r>
            <a:endParaRPr/>
          </a:p>
        </p:txBody>
      </p:sp>
      <p:sp>
        <p:nvSpPr>
          <p:cNvPr id="146" name="Google Shape;146;p28"/>
          <p:cNvSpPr txBox="1"/>
          <p:nvPr>
            <p:ph idx="5" type="subTitle"/>
          </p:nvPr>
        </p:nvSpPr>
        <p:spPr>
          <a:xfrm>
            <a:off x="5366000" y="1934273"/>
            <a:ext cx="3099300" cy="1837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8FAFB"/>
                </a:solidFill>
              </a:rPr>
              <a:t>Immersive simulations</a:t>
            </a:r>
            <a:endParaRPr>
              <a:solidFill>
                <a:srgbClr val="F8FAFB"/>
              </a:solidFill>
            </a:endParaRPr>
          </a:p>
          <a:p>
            <a:pPr indent="0" lvl="0" marL="0" rtl="0" algn="l">
              <a:lnSpc>
                <a:spcPct val="100000"/>
              </a:lnSpc>
              <a:spcBef>
                <a:spcPts val="1600"/>
              </a:spcBef>
              <a:spcAft>
                <a:spcPts val="0"/>
              </a:spcAft>
              <a:buNone/>
            </a:pPr>
            <a:r>
              <a:rPr lang="en">
                <a:solidFill>
                  <a:srgbClr val="F8FAFB"/>
                </a:solidFill>
              </a:rPr>
              <a:t>Difficult-to-implement phenomena</a:t>
            </a:r>
            <a:endParaRPr>
              <a:solidFill>
                <a:srgbClr val="F8FAFB"/>
              </a:solidFill>
            </a:endParaRPr>
          </a:p>
          <a:p>
            <a:pPr indent="0" lvl="0" marL="0" rtl="0" algn="l">
              <a:lnSpc>
                <a:spcPct val="100000"/>
              </a:lnSpc>
              <a:spcBef>
                <a:spcPts val="1600"/>
              </a:spcBef>
              <a:spcAft>
                <a:spcPts val="0"/>
              </a:spcAft>
              <a:buNone/>
            </a:pPr>
            <a:r>
              <a:rPr lang="en">
                <a:solidFill>
                  <a:srgbClr val="F8FAFB"/>
                </a:solidFill>
              </a:rPr>
              <a:t>Mitigates risks to users</a:t>
            </a:r>
            <a:endParaRPr>
              <a:solidFill>
                <a:srgbClr val="F8FAFB"/>
              </a:solidFill>
            </a:endParaRPr>
          </a:p>
          <a:p>
            <a:pPr indent="0" lvl="0" marL="0" rtl="0" algn="l">
              <a:lnSpc>
                <a:spcPct val="100000"/>
              </a:lnSpc>
              <a:spcBef>
                <a:spcPts val="1600"/>
              </a:spcBef>
              <a:spcAft>
                <a:spcPts val="0"/>
              </a:spcAft>
              <a:buNone/>
            </a:pPr>
            <a:r>
              <a:t/>
            </a:r>
            <a:endParaRPr/>
          </a:p>
          <a:p>
            <a:pPr indent="0" lvl="0" marL="0" rtl="0" algn="l">
              <a:lnSpc>
                <a:spcPct val="100000"/>
              </a:lnSpc>
              <a:spcBef>
                <a:spcPts val="1600"/>
              </a:spcBef>
              <a:spcAft>
                <a:spcPts val="1600"/>
              </a:spcAft>
              <a:buNone/>
            </a:pPr>
            <a:r>
              <a:t/>
            </a:r>
            <a:endParaRPr/>
          </a:p>
        </p:txBody>
      </p:sp>
      <p:sp>
        <p:nvSpPr>
          <p:cNvPr id="147" name="Google Shape;147;p28"/>
          <p:cNvSpPr txBox="1"/>
          <p:nvPr>
            <p:ph idx="8" type="title"/>
          </p:nvPr>
        </p:nvSpPr>
        <p:spPr>
          <a:xfrm>
            <a:off x="4557037" y="1894138"/>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cxnSp>
        <p:nvCxnSpPr>
          <p:cNvPr id="148" name="Google Shape;148;p28"/>
          <p:cNvCxnSpPr/>
          <p:nvPr/>
        </p:nvCxnSpPr>
        <p:spPr>
          <a:xfrm>
            <a:off x="5233238" y="1799252"/>
            <a:ext cx="14400" cy="17076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29"/>
          <p:cNvSpPr txBox="1"/>
          <p:nvPr>
            <p:ph idx="4" type="title"/>
          </p:nvPr>
        </p:nvSpPr>
        <p:spPr>
          <a:xfrm>
            <a:off x="1098316" y="1493000"/>
            <a:ext cx="29397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Educational Resource</a:t>
            </a:r>
            <a:endParaRPr/>
          </a:p>
        </p:txBody>
      </p:sp>
      <p:sp>
        <p:nvSpPr>
          <p:cNvPr id="154" name="Google Shape;154;p29"/>
          <p:cNvSpPr txBox="1"/>
          <p:nvPr>
            <p:ph idx="5" type="subTitle"/>
          </p:nvPr>
        </p:nvSpPr>
        <p:spPr>
          <a:xfrm>
            <a:off x="1154850" y="1919975"/>
            <a:ext cx="2586600" cy="1575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Remote education</a:t>
            </a:r>
            <a:endParaRPr/>
          </a:p>
          <a:p>
            <a:pPr indent="0" lvl="0" marL="0" rtl="0" algn="l">
              <a:lnSpc>
                <a:spcPct val="100000"/>
              </a:lnSpc>
              <a:spcBef>
                <a:spcPts val="1600"/>
              </a:spcBef>
              <a:spcAft>
                <a:spcPts val="0"/>
              </a:spcAft>
              <a:buNone/>
            </a:pPr>
            <a:r>
              <a:rPr lang="en"/>
              <a:t>Provide opportunities for learning </a:t>
            </a:r>
            <a:r>
              <a:rPr lang="en"/>
              <a:t>by doing</a:t>
            </a:r>
            <a:endParaRPr/>
          </a:p>
          <a:p>
            <a:pPr indent="0" lvl="0" marL="0" rtl="0" algn="l">
              <a:lnSpc>
                <a:spcPct val="100000"/>
              </a:lnSpc>
              <a:spcBef>
                <a:spcPts val="1600"/>
              </a:spcBef>
              <a:spcAft>
                <a:spcPts val="0"/>
              </a:spcAft>
              <a:buNone/>
            </a:pPr>
            <a:r>
              <a:t/>
            </a:r>
            <a:endParaRPr/>
          </a:p>
          <a:p>
            <a:pPr indent="0" lvl="0" marL="0" rtl="0" algn="l">
              <a:lnSpc>
                <a:spcPct val="100000"/>
              </a:lnSpc>
              <a:spcBef>
                <a:spcPts val="1600"/>
              </a:spcBef>
              <a:spcAft>
                <a:spcPts val="1600"/>
              </a:spcAft>
              <a:buNone/>
            </a:pPr>
            <a:r>
              <a:t/>
            </a:r>
            <a:endParaRPr/>
          </a:p>
        </p:txBody>
      </p:sp>
      <p:sp>
        <p:nvSpPr>
          <p:cNvPr id="155" name="Google Shape;155;p29"/>
          <p:cNvSpPr txBox="1"/>
          <p:nvPr>
            <p:ph idx="8" type="title"/>
          </p:nvPr>
        </p:nvSpPr>
        <p:spPr>
          <a:xfrm>
            <a:off x="345875" y="1879875"/>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cxnSp>
        <p:nvCxnSpPr>
          <p:cNvPr id="156" name="Google Shape;156;p29"/>
          <p:cNvCxnSpPr/>
          <p:nvPr/>
        </p:nvCxnSpPr>
        <p:spPr>
          <a:xfrm>
            <a:off x="1022075" y="1784990"/>
            <a:ext cx="40800" cy="1857900"/>
          </a:xfrm>
          <a:prstGeom prst="straightConnector1">
            <a:avLst/>
          </a:prstGeom>
          <a:noFill/>
          <a:ln cap="flat" cmpd="sng" w="19050">
            <a:solidFill>
              <a:schemeClr val="lt2"/>
            </a:solidFill>
            <a:prstDash val="solid"/>
            <a:round/>
            <a:headEnd len="med" w="med" type="oval"/>
            <a:tailEnd len="med" w="med" type="oval"/>
          </a:ln>
        </p:spPr>
      </p:cxnSp>
      <p:sp>
        <p:nvSpPr>
          <p:cNvPr id="157" name="Google Shape;157;p29"/>
          <p:cNvSpPr txBox="1"/>
          <p:nvPr>
            <p:ph type="title"/>
          </p:nvPr>
        </p:nvSpPr>
        <p:spPr>
          <a:xfrm>
            <a:off x="720100" y="5098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700"/>
              <a:t>Opportunities</a:t>
            </a:r>
            <a:endParaRPr sz="4300"/>
          </a:p>
        </p:txBody>
      </p:sp>
      <p:sp>
        <p:nvSpPr>
          <p:cNvPr id="158" name="Google Shape;158;p29"/>
          <p:cNvSpPr txBox="1"/>
          <p:nvPr>
            <p:ph idx="4" type="title"/>
          </p:nvPr>
        </p:nvSpPr>
        <p:spPr>
          <a:xfrm>
            <a:off x="5440116" y="1492988"/>
            <a:ext cx="29397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User Interactions</a:t>
            </a:r>
            <a:endParaRPr/>
          </a:p>
        </p:txBody>
      </p:sp>
      <p:sp>
        <p:nvSpPr>
          <p:cNvPr id="159" name="Google Shape;159;p29"/>
          <p:cNvSpPr txBox="1"/>
          <p:nvPr>
            <p:ph idx="5" type="subTitle"/>
          </p:nvPr>
        </p:nvSpPr>
        <p:spPr>
          <a:xfrm>
            <a:off x="5496638" y="1919975"/>
            <a:ext cx="3301500" cy="1150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rPr>
              <a:t>Accessible to everyone</a:t>
            </a:r>
            <a:endParaRPr>
              <a:solidFill>
                <a:srgbClr val="FFFFFF"/>
              </a:solidFill>
            </a:endParaRPr>
          </a:p>
          <a:p>
            <a:pPr indent="-304800" lvl="0" marL="457200" rtl="0" algn="l">
              <a:lnSpc>
                <a:spcPct val="100000"/>
              </a:lnSpc>
              <a:spcBef>
                <a:spcPts val="1600"/>
              </a:spcBef>
              <a:spcAft>
                <a:spcPts val="0"/>
              </a:spcAft>
              <a:buClr>
                <a:srgbClr val="FFFFFF"/>
              </a:buClr>
              <a:buSzPts val="1200"/>
              <a:buChar char="●"/>
            </a:pPr>
            <a:r>
              <a:rPr lang="en">
                <a:solidFill>
                  <a:srgbClr val="FFFFFF"/>
                </a:solidFill>
              </a:rPr>
              <a:t>Socialization/interactions not limited by disability, </a:t>
            </a:r>
            <a:r>
              <a:rPr lang="en">
                <a:solidFill>
                  <a:srgbClr val="FFFFFF"/>
                </a:solidFill>
              </a:rPr>
              <a:t>physical</a:t>
            </a:r>
            <a:r>
              <a:rPr lang="en">
                <a:solidFill>
                  <a:srgbClr val="FFFFFF"/>
                </a:solidFill>
              </a:rPr>
              <a:t> location, language barriers etc.</a:t>
            </a:r>
            <a:endParaRPr>
              <a:solidFill>
                <a:srgbClr val="FFFFFF"/>
              </a:solidFill>
            </a:endParaRPr>
          </a:p>
          <a:p>
            <a:pPr indent="0" lvl="0" marL="0" rtl="0" algn="l">
              <a:lnSpc>
                <a:spcPct val="100000"/>
              </a:lnSpc>
              <a:spcBef>
                <a:spcPts val="1600"/>
              </a:spcBef>
              <a:spcAft>
                <a:spcPts val="1600"/>
              </a:spcAft>
              <a:buNone/>
            </a:pPr>
            <a:r>
              <a:t/>
            </a:r>
            <a:endParaRPr/>
          </a:p>
        </p:txBody>
      </p:sp>
      <p:sp>
        <p:nvSpPr>
          <p:cNvPr id="160" name="Google Shape;160;p29"/>
          <p:cNvSpPr txBox="1"/>
          <p:nvPr>
            <p:ph idx="8" type="title"/>
          </p:nvPr>
        </p:nvSpPr>
        <p:spPr>
          <a:xfrm>
            <a:off x="4687675" y="1879863"/>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cxnSp>
        <p:nvCxnSpPr>
          <p:cNvPr id="161" name="Google Shape;161;p29"/>
          <p:cNvCxnSpPr/>
          <p:nvPr/>
        </p:nvCxnSpPr>
        <p:spPr>
          <a:xfrm>
            <a:off x="5363875" y="1784977"/>
            <a:ext cx="12000" cy="1804200"/>
          </a:xfrm>
          <a:prstGeom prst="straightConnector1">
            <a:avLst/>
          </a:prstGeom>
          <a:noFill/>
          <a:ln cap="flat" cmpd="sng" w="19050">
            <a:solidFill>
              <a:schemeClr val="lt2"/>
            </a:solidFill>
            <a:prstDash val="solid"/>
            <a:round/>
            <a:headEnd len="med" w="med" type="oval"/>
            <a:tailEnd len="med" w="med" type="oval"/>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5" name="Shape 165"/>
        <p:cNvGrpSpPr/>
        <p:nvPr/>
      </p:nvGrpSpPr>
      <p:grpSpPr>
        <a:xfrm>
          <a:off x="0" y="0"/>
          <a:ext cx="0" cy="0"/>
          <a:chOff x="0" y="0"/>
          <a:chExt cx="0" cy="0"/>
        </a:xfrm>
      </p:grpSpPr>
      <p:sp>
        <p:nvSpPr>
          <p:cNvPr id="166" name="Google Shape;166;p30"/>
          <p:cNvSpPr txBox="1"/>
          <p:nvPr>
            <p:ph type="title"/>
          </p:nvPr>
        </p:nvSpPr>
        <p:spPr>
          <a:xfrm>
            <a:off x="1012900" y="1406800"/>
            <a:ext cx="23391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Safety</a:t>
            </a:r>
            <a:endParaRPr/>
          </a:p>
        </p:txBody>
      </p:sp>
      <p:sp>
        <p:nvSpPr>
          <p:cNvPr id="167" name="Google Shape;167;p30"/>
          <p:cNvSpPr txBox="1"/>
          <p:nvPr>
            <p:ph idx="1" type="subTitle"/>
          </p:nvPr>
        </p:nvSpPr>
        <p:spPr>
          <a:xfrm>
            <a:off x="1012900" y="1828300"/>
            <a:ext cx="2339100" cy="1160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Addiction/Escapism </a:t>
            </a:r>
            <a:endParaRPr/>
          </a:p>
          <a:p>
            <a:pPr indent="0" lvl="0" marL="0" rtl="0" algn="l">
              <a:lnSpc>
                <a:spcPct val="100000"/>
              </a:lnSpc>
              <a:spcBef>
                <a:spcPts val="1600"/>
              </a:spcBef>
              <a:spcAft>
                <a:spcPts val="0"/>
              </a:spcAft>
              <a:buNone/>
            </a:pPr>
            <a:r>
              <a:rPr lang="en"/>
              <a:t>Mental disorders</a:t>
            </a:r>
            <a:endParaRPr/>
          </a:p>
          <a:p>
            <a:pPr indent="0" lvl="0" marL="0" rtl="0" algn="l">
              <a:lnSpc>
                <a:spcPct val="100000"/>
              </a:lnSpc>
              <a:spcBef>
                <a:spcPts val="1600"/>
              </a:spcBef>
              <a:spcAft>
                <a:spcPts val="0"/>
              </a:spcAft>
              <a:buNone/>
            </a:pPr>
            <a:r>
              <a:rPr lang="en"/>
              <a:t>Physical health </a:t>
            </a:r>
            <a:endParaRPr/>
          </a:p>
          <a:p>
            <a:pPr indent="0" lvl="0" marL="0" rtl="0" algn="l">
              <a:lnSpc>
                <a:spcPct val="100000"/>
              </a:lnSpc>
              <a:spcBef>
                <a:spcPts val="1600"/>
              </a:spcBef>
              <a:spcAft>
                <a:spcPts val="1600"/>
              </a:spcAft>
              <a:buNone/>
            </a:pPr>
            <a:r>
              <a:t/>
            </a:r>
            <a:endParaRPr/>
          </a:p>
        </p:txBody>
      </p:sp>
      <p:sp>
        <p:nvSpPr>
          <p:cNvPr id="168" name="Google Shape;168;p30"/>
          <p:cNvSpPr txBox="1"/>
          <p:nvPr>
            <p:ph idx="2" type="title"/>
          </p:nvPr>
        </p:nvSpPr>
        <p:spPr>
          <a:xfrm>
            <a:off x="5183875" y="1353850"/>
            <a:ext cx="4078800" cy="5727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Privacy</a:t>
            </a:r>
            <a:endParaRPr/>
          </a:p>
        </p:txBody>
      </p:sp>
      <p:sp>
        <p:nvSpPr>
          <p:cNvPr id="169" name="Google Shape;169;p30"/>
          <p:cNvSpPr txBox="1"/>
          <p:nvPr>
            <p:ph idx="3" type="subTitle"/>
          </p:nvPr>
        </p:nvSpPr>
        <p:spPr>
          <a:xfrm>
            <a:off x="5182375" y="1834675"/>
            <a:ext cx="3704700" cy="83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Cyber attacks</a:t>
            </a:r>
            <a:endParaRPr/>
          </a:p>
          <a:p>
            <a:pPr indent="0" lvl="0" marL="0" rtl="0" algn="l">
              <a:lnSpc>
                <a:spcPct val="100000"/>
              </a:lnSpc>
              <a:spcBef>
                <a:spcPts val="1600"/>
              </a:spcBef>
              <a:spcAft>
                <a:spcPts val="1600"/>
              </a:spcAft>
              <a:buNone/>
            </a:pPr>
            <a:r>
              <a:rPr lang="en"/>
              <a:t>Unlawful collection of data</a:t>
            </a:r>
            <a:endParaRPr/>
          </a:p>
        </p:txBody>
      </p:sp>
      <p:sp>
        <p:nvSpPr>
          <p:cNvPr id="170" name="Google Shape;170;p30"/>
          <p:cNvSpPr txBox="1"/>
          <p:nvPr>
            <p:ph idx="4" type="title"/>
          </p:nvPr>
        </p:nvSpPr>
        <p:spPr>
          <a:xfrm>
            <a:off x="3592178" y="3249100"/>
            <a:ext cx="2939700" cy="4215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Technical difficulties</a:t>
            </a:r>
            <a:endParaRPr/>
          </a:p>
        </p:txBody>
      </p:sp>
      <p:sp>
        <p:nvSpPr>
          <p:cNvPr id="171" name="Google Shape;171;p30"/>
          <p:cNvSpPr txBox="1"/>
          <p:nvPr>
            <p:ph idx="5" type="subTitle"/>
          </p:nvPr>
        </p:nvSpPr>
        <p:spPr>
          <a:xfrm>
            <a:off x="3648700" y="3676075"/>
            <a:ext cx="2339100" cy="107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Cost</a:t>
            </a:r>
            <a:r>
              <a:rPr lang="en"/>
              <a:t> of technology</a:t>
            </a:r>
            <a:endParaRPr/>
          </a:p>
          <a:p>
            <a:pPr indent="0" lvl="0" marL="0" rtl="0" algn="l">
              <a:lnSpc>
                <a:spcPct val="100000"/>
              </a:lnSpc>
              <a:spcBef>
                <a:spcPts val="1600"/>
              </a:spcBef>
              <a:spcAft>
                <a:spcPts val="1600"/>
              </a:spcAft>
              <a:buNone/>
            </a:pPr>
            <a:r>
              <a:rPr lang="en"/>
              <a:t>Inadequate infrastructure</a:t>
            </a:r>
            <a:endParaRPr/>
          </a:p>
        </p:txBody>
      </p:sp>
      <p:sp>
        <p:nvSpPr>
          <p:cNvPr id="172" name="Google Shape;172;p30"/>
          <p:cNvSpPr txBox="1"/>
          <p:nvPr>
            <p:ph idx="8" type="title"/>
          </p:nvPr>
        </p:nvSpPr>
        <p:spPr>
          <a:xfrm>
            <a:off x="2839737" y="3635975"/>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173" name="Google Shape;173;p30"/>
          <p:cNvSpPr txBox="1"/>
          <p:nvPr>
            <p:ph idx="9" type="title"/>
          </p:nvPr>
        </p:nvSpPr>
        <p:spPr>
          <a:xfrm>
            <a:off x="210187" y="1760125"/>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74" name="Google Shape;174;p30"/>
          <p:cNvSpPr txBox="1"/>
          <p:nvPr>
            <p:ph idx="14" type="title"/>
          </p:nvPr>
        </p:nvSpPr>
        <p:spPr>
          <a:xfrm>
            <a:off x="4385812" y="1771638"/>
            <a:ext cx="600000" cy="42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cxnSp>
        <p:nvCxnSpPr>
          <p:cNvPr id="175" name="Google Shape;175;p30"/>
          <p:cNvCxnSpPr/>
          <p:nvPr/>
        </p:nvCxnSpPr>
        <p:spPr>
          <a:xfrm>
            <a:off x="3515938" y="3541090"/>
            <a:ext cx="25500" cy="1093200"/>
          </a:xfrm>
          <a:prstGeom prst="straightConnector1">
            <a:avLst/>
          </a:prstGeom>
          <a:noFill/>
          <a:ln cap="flat" cmpd="sng" w="19050">
            <a:solidFill>
              <a:schemeClr val="lt2"/>
            </a:solidFill>
            <a:prstDash val="solid"/>
            <a:round/>
            <a:headEnd len="med" w="med" type="oval"/>
            <a:tailEnd len="med" w="med" type="oval"/>
          </a:ln>
        </p:spPr>
      </p:cxnSp>
      <p:cxnSp>
        <p:nvCxnSpPr>
          <p:cNvPr id="176" name="Google Shape;176;p30"/>
          <p:cNvCxnSpPr/>
          <p:nvPr/>
        </p:nvCxnSpPr>
        <p:spPr>
          <a:xfrm>
            <a:off x="5062088" y="1717116"/>
            <a:ext cx="21600" cy="955800"/>
          </a:xfrm>
          <a:prstGeom prst="straightConnector1">
            <a:avLst/>
          </a:prstGeom>
          <a:noFill/>
          <a:ln cap="flat" cmpd="sng" w="19050">
            <a:solidFill>
              <a:schemeClr val="lt2"/>
            </a:solidFill>
            <a:prstDash val="solid"/>
            <a:round/>
            <a:headEnd len="med" w="med" type="oval"/>
            <a:tailEnd len="med" w="med" type="oval"/>
          </a:ln>
        </p:spPr>
      </p:cxnSp>
      <p:cxnSp>
        <p:nvCxnSpPr>
          <p:cNvPr id="177" name="Google Shape;177;p30"/>
          <p:cNvCxnSpPr/>
          <p:nvPr/>
        </p:nvCxnSpPr>
        <p:spPr>
          <a:xfrm flipH="1">
            <a:off x="883388" y="1650003"/>
            <a:ext cx="3000" cy="1367100"/>
          </a:xfrm>
          <a:prstGeom prst="straightConnector1">
            <a:avLst/>
          </a:prstGeom>
          <a:noFill/>
          <a:ln cap="flat" cmpd="sng" w="19050">
            <a:solidFill>
              <a:schemeClr val="lt2"/>
            </a:solidFill>
            <a:prstDash val="solid"/>
            <a:round/>
            <a:headEnd len="med" w="med" type="oval"/>
            <a:tailEnd len="med" w="med" type="oval"/>
          </a:ln>
        </p:spPr>
      </p:cxnSp>
      <p:sp>
        <p:nvSpPr>
          <p:cNvPr id="178" name="Google Shape;178;p30"/>
          <p:cNvSpPr txBox="1"/>
          <p:nvPr>
            <p:ph type="title"/>
          </p:nvPr>
        </p:nvSpPr>
        <p:spPr>
          <a:xfrm>
            <a:off x="720100" y="509825"/>
            <a:ext cx="77040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700"/>
              <a:t>Challenges</a:t>
            </a:r>
            <a:endParaRPr sz="43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